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968898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://ural-nko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968894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Relationship Id="rId9" Type="http://schemas.openxmlformats.org/officeDocument/2006/relationships/hyperlink" Target="https://klub-buhgalterov-nko.timepad.ru/event/3968907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март-апрель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2026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19.05.2026</a:t>
            </a:r>
            <a:r>
              <a:rPr lang="ru-RU" sz="1800" dirty="0"/>
              <a:t>. г. 282-й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https://klub-buhgalterov-nko.timepad.ru/event/3968894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09.06.2026</a:t>
            </a:r>
            <a:r>
              <a:rPr lang="ru-RU" sz="1800" dirty="0"/>
              <a:t>. г. 283-й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Приводим устав НКО в соответствии с законодательством: чек-лист для проверки</a:t>
            </a:r>
            <a:r>
              <a:rPr lang="ru-RU" sz="1800" dirty="0"/>
              <a:t>«. Эксперт: </a:t>
            </a:r>
            <a:r>
              <a:rPr lang="ru-RU" sz="1800" b="1" dirty="0" err="1"/>
              <a:t>Селитраров</a:t>
            </a:r>
            <a:r>
              <a:rPr lang="ru-RU" sz="1800" b="1" dirty="0"/>
              <a:t> Артём Станиславович</a:t>
            </a:r>
            <a:r>
              <a:rPr lang="ru-RU" sz="1800" dirty="0"/>
              <a:t> – Директор Автономной некоммерческой организации правовой и учебно-методической поддержки социальных инициатив «</a:t>
            </a:r>
            <a:r>
              <a:rPr lang="ru-RU" sz="1800" u="sng" dirty="0">
                <a:hlinkClick r:id="rId7"/>
              </a:rPr>
              <a:t>Правовой ресурсный центр «Третий сектор»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https://klub-buhgalterov-nko.timepad.ru/event/3968898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16.06.2026</a:t>
            </a:r>
            <a:r>
              <a:rPr lang="ru-RU" sz="1800" dirty="0"/>
              <a:t>. г. 284-й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9"/>
              </a:rPr>
              <a:t>https://klub-buhgalterov-nko.timepad.ru/event/3968907/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281-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.05.2026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b="1" dirty="0" smtClean="0"/>
              <a:t>"</a:t>
            </a:r>
            <a:r>
              <a:rPr lang="ru-RU" sz="2800" b="1" dirty="0"/>
              <a:t>Топ-10 типовых нарушений НКО, выявленных органами Минюста</a:t>
            </a:r>
            <a:r>
              <a:rPr lang="ru-RU" sz="2800" b="1" dirty="0" smtClean="0"/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/>
              <a:t>Дробот</a:t>
            </a:r>
            <a:r>
              <a:rPr lang="ru-RU" sz="3200" b="1" dirty="0"/>
              <a:t> Юлия Викторовна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b="1" dirty="0"/>
              <a:t>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70" y="1770343"/>
            <a:ext cx="6400454" cy="3317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62" y="1563417"/>
            <a:ext cx="7615472" cy="37311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198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Дробот Юлия Викторовна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48</cp:revision>
  <dcterms:created xsi:type="dcterms:W3CDTF">2018-02-27T19:33:59Z</dcterms:created>
  <dcterms:modified xsi:type="dcterms:W3CDTF">2026-05-11T20:08:25Z</dcterms:modified>
</cp:coreProperties>
</file>