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10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.me/nko_legal" TargetMode="External"/><Relationship Id="rId3" Type="http://schemas.openxmlformats.org/officeDocument/2006/relationships/hyperlink" Target="http://www.meta-consulting.ru/" TargetMode="External"/><Relationship Id="rId7" Type="http://schemas.openxmlformats.org/officeDocument/2006/relationships/hyperlink" Target="https://klub-buhgalterov-nko.timepad.ru/event/3767470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&#1072;&#1091;&#1076;&#1080;&#1090;-&#1090;&#1088;&#1080;&#1091;&#1084;&#1092;.&#1088;&#1092;/" TargetMode="External"/><Relationship Id="rId5" Type="http://schemas.openxmlformats.org/officeDocument/2006/relationships/hyperlink" Target="http://www.rtf-audit.ru/" TargetMode="External"/><Relationship Id="rId10" Type="http://schemas.openxmlformats.org/officeDocument/2006/relationships/hyperlink" Target="https://klub-buhgalterov-nko.timepad.ru/event/3812345/" TargetMode="External"/><Relationship Id="rId4" Type="http://schemas.openxmlformats.org/officeDocument/2006/relationships/hyperlink" Target="https://klub-buhgalterov-nko.timepad.ru/event/3812338" TargetMode="External"/><Relationship Id="rId9" Type="http://schemas.openxmlformats.org/officeDocument/2006/relationships/hyperlink" Target="https://klub-buhgalterov-nko.timepad.ru/event/3812341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indent="0">
              <a:buSzPts val="3840"/>
            </a:pPr>
            <a:r>
              <a:rPr lang="en-US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*https://rutube.ru/channel/26233252/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декабрь 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2025 гг.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56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/>
              <a:t>10.03.2026</a:t>
            </a:r>
            <a:r>
              <a:rPr lang="ru-RU" sz="1800" dirty="0"/>
              <a:t>. г. 277-й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Отчёт о движении денежных средств (ОДДС) за 2025 г. в НКО: практические рекомендации по заполнению</a:t>
            </a:r>
            <a:r>
              <a:rPr lang="ru-RU" sz="1800" dirty="0"/>
              <a:t>«. Эксперт: </a:t>
            </a:r>
            <a:r>
              <a:rPr lang="ru-RU" sz="1800" b="1" dirty="0"/>
              <a:t>Савкова Людмила Николаевна </a:t>
            </a:r>
            <a:r>
              <a:rPr lang="ru-RU" sz="1800" dirty="0"/>
              <a:t>– генеральный директор </a:t>
            </a:r>
            <a:r>
              <a:rPr lang="ru-RU" sz="1800" u="sng" dirty="0">
                <a:hlinkClick r:id="rId3"/>
              </a:rPr>
              <a:t>ООО «Мета-консалтинг</a:t>
            </a:r>
            <a:r>
              <a:rPr lang="ru-RU" sz="1800" dirty="0"/>
              <a:t>»</a:t>
            </a:r>
            <a:r>
              <a:rPr lang="ru-RU" sz="1800" b="1" dirty="0"/>
              <a:t>.</a:t>
            </a:r>
            <a:r>
              <a:rPr lang="ru-RU" sz="1800" dirty="0"/>
              <a:t> Регистрация </a:t>
            </a:r>
            <a:r>
              <a:rPr lang="ru-RU" sz="1800" u="sng" dirty="0">
                <a:hlinkClick r:id="rId4"/>
              </a:rPr>
              <a:t>https://klub-buhgalterov-nko.timepad.ru/event/3812338</a:t>
            </a:r>
            <a:r>
              <a:rPr lang="ru-RU" sz="1800" dirty="0"/>
              <a:t>/ </a:t>
            </a:r>
            <a:endParaRPr lang="ru-RU" sz="1800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17.03.2026</a:t>
            </a:r>
            <a:r>
              <a:rPr lang="ru-RU" sz="1800" dirty="0"/>
              <a:t>. г. 278-й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организаций”, </a:t>
            </a:r>
            <a:r>
              <a:rPr lang="ru-RU" sz="1800" b="1" dirty="0"/>
              <a:t>Неверов Григорий Николаевич</a:t>
            </a:r>
            <a:r>
              <a:rPr lang="ru-RU" sz="1800" dirty="0"/>
              <a:t> – директор по методологии </a:t>
            </a:r>
            <a:r>
              <a:rPr lang="ru-RU" sz="1800" u="sng" dirty="0">
                <a:hlinkClick r:id="rId5"/>
              </a:rPr>
              <a:t>ООО «РТФ-аудит»</a:t>
            </a:r>
            <a:r>
              <a:rPr lang="ru-RU" sz="1800" dirty="0"/>
              <a:t>, </a:t>
            </a:r>
            <a:r>
              <a:rPr lang="ru-RU" sz="1800" b="1" dirty="0"/>
              <a:t>Савкова Людмила Николаевна</a:t>
            </a:r>
            <a:r>
              <a:rPr lang="ru-RU" sz="1800" dirty="0"/>
              <a:t> – генеральный директор </a:t>
            </a:r>
            <a:r>
              <a:rPr lang="ru-RU" sz="1800" u="sng" dirty="0">
                <a:hlinkClick r:id="rId3"/>
              </a:rPr>
              <a:t>ООО «Мета-консалтинг</a:t>
            </a:r>
            <a:r>
              <a:rPr lang="ru-RU" sz="1800" dirty="0"/>
              <a:t>», </a:t>
            </a:r>
            <a:r>
              <a:rPr lang="ru-RU" sz="1800" b="1" dirty="0"/>
              <a:t>Шаронова Маргарита Игоревна</a:t>
            </a:r>
            <a:r>
              <a:rPr lang="ru-RU" sz="1800" dirty="0"/>
              <a:t> – заместитель генерального директора </a:t>
            </a:r>
            <a:r>
              <a:rPr lang="ru-RU" sz="1800" u="sng" dirty="0">
                <a:hlinkClick r:id="rId6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7"/>
              </a:rPr>
              <a:t>https://klub-buhgalterov-nko.timepad.ru/event/3767470</a:t>
            </a:r>
            <a:r>
              <a:rPr lang="ru-RU" sz="1800" u="sng" dirty="0" smtClean="0">
                <a:hlinkClick r:id="rId7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07.04.2026</a:t>
            </a:r>
            <a:r>
              <a:rPr lang="ru-RU" sz="1800" dirty="0"/>
              <a:t>. г. 279-й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Заполнение и отправка годового отчёта в Минюст в прямом эфире: разбираемся с правилами и нюансами</a:t>
            </a:r>
            <a:r>
              <a:rPr lang="ru-RU" sz="1800" dirty="0"/>
              <a:t>«. Эксперт:  </a:t>
            </a:r>
            <a:r>
              <a:rPr lang="ru-RU" sz="1800" b="1" dirty="0"/>
              <a:t>Воробьёв Константин Олегович,</a:t>
            </a:r>
            <a:r>
              <a:rPr lang="ru-RU" sz="1800" dirty="0"/>
              <a:t> автор телеграмм-канала «</a:t>
            </a:r>
            <a:r>
              <a:rPr lang="ru-RU" sz="1800" u="sng" dirty="0">
                <a:hlinkClick r:id="rId8"/>
              </a:rPr>
              <a:t>Юридический минимум НКО</a:t>
            </a:r>
            <a:r>
              <a:rPr lang="ru-RU" sz="1800" dirty="0"/>
              <a:t>». Регистрация </a:t>
            </a:r>
            <a:r>
              <a:rPr lang="ru-RU" sz="1800" u="sng" dirty="0">
                <a:hlinkClick r:id="rId9"/>
              </a:rPr>
              <a:t>https://klub-buhgalterov-nko.timepad.ru/event/3812341</a:t>
            </a:r>
            <a:r>
              <a:rPr lang="ru-RU" sz="1800" u="sng" dirty="0" smtClean="0">
                <a:hlinkClick r:id="rId9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r>
              <a:rPr lang="ru-RU" sz="1800" b="1" dirty="0"/>
              <a:t>21.04.2026</a:t>
            </a:r>
            <a:r>
              <a:rPr lang="ru-RU" sz="1800" dirty="0"/>
              <a:t>. г. 280-й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 </a:t>
            </a:r>
            <a:r>
              <a:rPr lang="ru-RU" sz="1800" b="1" dirty="0" err="1"/>
              <a:t>Гамольский</a:t>
            </a:r>
            <a:r>
              <a:rPr lang="ru-RU" sz="1800" b="1" dirty="0"/>
              <a:t> Павел Юрьевич</a:t>
            </a:r>
            <a:r>
              <a:rPr lang="ru-RU" sz="1800" dirty="0"/>
              <a:t> – Президент Ассоциации “Клуб бухгалтеров и аудиторов некоммерческих организаций”, </a:t>
            </a:r>
            <a:r>
              <a:rPr lang="ru-RU" sz="1800" b="1" dirty="0"/>
              <a:t>Неверов Григорий Николаевич</a:t>
            </a:r>
            <a:r>
              <a:rPr lang="ru-RU" sz="1800" dirty="0"/>
              <a:t> – директор по методологии </a:t>
            </a:r>
            <a:r>
              <a:rPr lang="ru-RU" sz="1800" u="sng" dirty="0">
                <a:hlinkClick r:id="rId5"/>
              </a:rPr>
              <a:t>ООО «РТФ-аудит»</a:t>
            </a:r>
            <a:r>
              <a:rPr lang="ru-RU" sz="1800" dirty="0"/>
              <a:t>, </a:t>
            </a:r>
            <a:r>
              <a:rPr lang="ru-RU" sz="1800" b="1" dirty="0"/>
              <a:t>Савкова Людмила Николаевна</a:t>
            </a:r>
            <a:r>
              <a:rPr lang="ru-RU" sz="1800" dirty="0"/>
              <a:t> – генеральный директор </a:t>
            </a:r>
            <a:r>
              <a:rPr lang="ru-RU" sz="1800" u="sng" dirty="0">
                <a:hlinkClick r:id="rId3"/>
              </a:rPr>
              <a:t>ООО «Мета-консалтинг</a:t>
            </a:r>
            <a:r>
              <a:rPr lang="ru-RU" sz="1800" dirty="0"/>
              <a:t>», </a:t>
            </a:r>
            <a:r>
              <a:rPr lang="ru-RU" sz="1800" b="1" dirty="0"/>
              <a:t>Шаронова Маргарита Игоревна</a:t>
            </a:r>
            <a:r>
              <a:rPr lang="ru-RU" sz="1800" dirty="0"/>
              <a:t> – заместитель генерального директора </a:t>
            </a:r>
            <a:r>
              <a:rPr lang="ru-RU" sz="1800" u="sng" dirty="0">
                <a:hlinkClick r:id="rId6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10"/>
              </a:rPr>
              <a:t>https://klub-buhgalterov-nko.timepad.ru/event/3812345/</a:t>
            </a:r>
            <a:endParaRPr lang="ru-RU" sz="1800" i="0" dirty="0" smtClean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1729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276-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«КБА НКО» 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24.02.2026</a:t>
            </a:r>
            <a:endParaRPr lang="ru-RU" sz="2520" b="0" i="0" u="none" strike="noStrike" cap="none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/>
            <a:r>
              <a:rPr lang="ru-RU" sz="2800" b="1" dirty="0"/>
              <a:t>"Новое в правовом регулировании, налогообложении и бухгалтерском учёте в НКО в 2026 </a:t>
            </a:r>
            <a:r>
              <a:rPr lang="ru-RU" sz="2800" b="1" dirty="0" smtClean="0"/>
              <a:t>году»</a:t>
            </a: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200"/>
            </a:pPr>
            <a:r>
              <a:rPr lang="ru-RU" sz="3200" b="1" dirty="0" err="1"/>
              <a:t>Гамольский</a:t>
            </a:r>
            <a:r>
              <a:rPr lang="ru-RU" sz="3200" b="1" dirty="0"/>
              <a:t> Павел Юрьевич</a:t>
            </a: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spcBef>
                <a:spcPts val="0"/>
              </a:spcBef>
              <a:buSzPts val="5500"/>
            </a:pPr>
            <a:r>
              <a:rPr lang="ru-RU" sz="6000" dirty="0"/>
              <a:t>Президент Ассоциации “Клуб бухгалтеров и аудиторов некоммерческих организаций”</a:t>
            </a:r>
            <a:endParaRPr lang="ru-RU" sz="6000" b="1" dirty="0"/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629" y="1626260"/>
            <a:ext cx="6718736" cy="36054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44" y="893134"/>
            <a:ext cx="10487511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87" y="1344384"/>
            <a:ext cx="7757622" cy="41692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205</Words>
  <Application>Microsoft Office PowerPoint</Application>
  <PresentationFormat>Произвольный</PresentationFormat>
  <Paragraphs>43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Гамольский Павел Юрьевич 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45</cp:revision>
  <dcterms:created xsi:type="dcterms:W3CDTF">2018-02-27T19:33:59Z</dcterms:created>
  <dcterms:modified xsi:type="dcterms:W3CDTF">2026-02-23T19:24:04Z</dcterms:modified>
</cp:coreProperties>
</file>