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767470/" TargetMode="External"/><Relationship Id="rId3" Type="http://schemas.openxmlformats.org/officeDocument/2006/relationships/hyperlink" Target="https://klub-buhgalterov-nko.timepad.ru/event/3767488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tf-audit.ru/" TargetMode="External"/><Relationship Id="rId5" Type="http://schemas.openxmlformats.org/officeDocument/2006/relationships/hyperlink" Target="https://klub-buhgalterov-nko.timepad.ru/event/3812338" TargetMode="External"/><Relationship Id="rId4" Type="http://schemas.openxmlformats.org/officeDocument/2006/relationships/hyperlink" Target="http://www.meta-consulting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7" y="1317181"/>
            <a:ext cx="8252565" cy="4223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январь-март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2026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24.02.2026</a:t>
            </a:r>
            <a:r>
              <a:rPr lang="ru-RU" sz="1800" dirty="0"/>
              <a:t>. г. 276-й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правовом регулировании, налогообложении и бухгалтерском учёте в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3"/>
              </a:rPr>
              <a:t>https://klub-buhgalterov-nko.timepad.ru/event/3767488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10.03.2026</a:t>
            </a:r>
            <a:r>
              <a:rPr lang="ru-RU" sz="1800" dirty="0"/>
              <a:t>. г. 277-й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Отчёт о движении денежных средств (ОДДС) за 2025 г. в НКО: практические рекомендации по заполнению</a:t>
            </a:r>
            <a:r>
              <a:rPr lang="ru-RU" sz="1800" dirty="0"/>
              <a:t>«. Эксперт: </a:t>
            </a:r>
            <a:r>
              <a:rPr lang="ru-RU" sz="1800" b="1" dirty="0"/>
              <a:t>Савкова Людмила Николаевна </a:t>
            </a:r>
            <a:r>
              <a:rPr lang="ru-RU" sz="1800" dirty="0"/>
              <a:t>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</a:t>
            </a:r>
            <a:r>
              <a:rPr lang="ru-RU" sz="1800" b="1" dirty="0"/>
              <a:t>.</a:t>
            </a:r>
            <a:r>
              <a:rPr lang="ru-RU" sz="1800" dirty="0"/>
              <a:t> Регистрация </a:t>
            </a:r>
            <a:r>
              <a:rPr lang="ru-RU" sz="1800" u="sng" dirty="0">
                <a:hlinkClick r:id="rId5"/>
              </a:rPr>
              <a:t>https://klub-buhgalterov-nko.timepad.ru/event/3812338</a:t>
            </a:r>
            <a:r>
              <a:rPr lang="ru-RU" sz="1800" dirty="0"/>
              <a:t>/ </a:t>
            </a: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 smtClean="0"/>
              <a:t>17.03.2026</a:t>
            </a:r>
            <a:r>
              <a:rPr lang="ru-RU" sz="1800" dirty="0"/>
              <a:t>. г. 278-й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6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https://klub-buhgalterov-nko.timepad.ru/event/3767470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17.03.2026</a:t>
            </a:r>
            <a:r>
              <a:rPr lang="ru-RU" sz="1800" dirty="0"/>
              <a:t>. г. 278-й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6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https://klub-buhgalterov-nko.timepad.ru/event/3767470/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17.02.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91" y="1296652"/>
            <a:ext cx="8042415" cy="4264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269</Words>
  <Application>Microsoft Office PowerPoint</Application>
  <PresentationFormat>Произвольный</PresentationFormat>
  <Paragraphs>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43</cp:revision>
  <dcterms:created xsi:type="dcterms:W3CDTF">2018-02-27T19:33:59Z</dcterms:created>
  <dcterms:modified xsi:type="dcterms:W3CDTF">2026-02-16T19:37:45Z</dcterms:modified>
</cp:coreProperties>
</file>