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67" r:id="rId4"/>
    <p:sldId id="268" r:id="rId5"/>
    <p:sldId id="259" r:id="rId6"/>
    <p:sldId id="260" r:id="rId7"/>
    <p:sldId id="261" r:id="rId8"/>
    <p:sldId id="262" r:id="rId9"/>
    <p:sldId id="263" r:id="rId10"/>
    <p:sldId id="264" r:id="rId11"/>
    <p:sldId id="273" r:id="rId12"/>
    <p:sldId id="266" r:id="rId1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4" roundtripDataSignature="AMtx7mgQ7GRJXudOqv6md5cVyuDGwq6Z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-677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49" Type="http://schemas.microsoft.com/office/2016/11/relationships/changesInfo" Target="changesInfos/changesInfo1.xml"/><Relationship Id="rId10" Type="http://schemas.openxmlformats.org/officeDocument/2006/relationships/slide" Target="slides/slide9.xml"/><Relationship Id="rId44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Юлия Кузнецова" userId="0412b4d8611dbc6e" providerId="LiveId" clId="{09737227-9496-478E-AD8B-71B252F12882}"/>
    <pc:docChg chg="undo custSel modSld">
      <pc:chgData name="Юлия Кузнецова" userId="0412b4d8611dbc6e" providerId="LiveId" clId="{09737227-9496-478E-AD8B-71B252F12882}" dt="2022-12-05T20:57:23.077" v="38" actId="20577"/>
      <pc:docMkLst>
        <pc:docMk/>
      </pc:docMkLst>
      <pc:sldChg chg="modSp mod">
        <pc:chgData name="Юлия Кузнецова" userId="0412b4d8611dbc6e" providerId="LiveId" clId="{09737227-9496-478E-AD8B-71B252F12882}" dt="2022-12-05T20:54:48.285" v="7" actId="20577"/>
        <pc:sldMkLst>
          <pc:docMk/>
          <pc:sldMk cId="0" sldId="258"/>
        </pc:sldMkLst>
        <pc:spChg chg="mod">
          <ac:chgData name="Юлия Кузнецова" userId="0412b4d8611dbc6e" providerId="LiveId" clId="{09737227-9496-478E-AD8B-71B252F12882}" dt="2022-12-05T20:54:48.285" v="7" actId="20577"/>
          <ac:spMkLst>
            <pc:docMk/>
            <pc:sldMk cId="0" sldId="258"/>
            <ac:spMk id="116" creationId="{00000000-0000-0000-0000-000000000000}"/>
          </ac:spMkLst>
        </pc:spChg>
      </pc:sldChg>
      <pc:sldChg chg="addSp delSp modSp mod">
        <pc:chgData name="Юлия Кузнецова" userId="0412b4d8611dbc6e" providerId="LiveId" clId="{09737227-9496-478E-AD8B-71B252F12882}" dt="2022-12-05T20:55:19.999" v="12" actId="1076"/>
        <pc:sldMkLst>
          <pc:docMk/>
          <pc:sldMk cId="0" sldId="260"/>
        </pc:sldMkLst>
        <pc:picChg chg="del">
          <ac:chgData name="Юлия Кузнецова" userId="0412b4d8611dbc6e" providerId="LiveId" clId="{09737227-9496-478E-AD8B-71B252F12882}" dt="2022-12-05T20:54:52.272" v="8" actId="478"/>
          <ac:picMkLst>
            <pc:docMk/>
            <pc:sldMk cId="0" sldId="260"/>
            <ac:picMk id="3" creationId="{AF2C1024-C5FA-44E5-8198-127DEC9659E1}"/>
          </ac:picMkLst>
        </pc:picChg>
        <pc:picChg chg="add mod modCrop">
          <ac:chgData name="Юлия Кузнецова" userId="0412b4d8611dbc6e" providerId="LiveId" clId="{09737227-9496-478E-AD8B-71B252F12882}" dt="2022-12-05T20:55:19.999" v="12" actId="1076"/>
          <ac:picMkLst>
            <pc:docMk/>
            <pc:sldMk cId="0" sldId="260"/>
            <ac:picMk id="4" creationId="{AAEB05D6-A0A5-4621-AE1F-E9710D7AC472}"/>
          </ac:picMkLst>
        </pc:picChg>
      </pc:sldChg>
      <pc:sldChg chg="addSp delSp modSp mod">
        <pc:chgData name="Юлия Кузнецова" userId="0412b4d8611dbc6e" providerId="LiveId" clId="{09737227-9496-478E-AD8B-71B252F12882}" dt="2022-12-05T20:55:55.404" v="17" actId="1076"/>
        <pc:sldMkLst>
          <pc:docMk/>
          <pc:sldMk cId="0" sldId="262"/>
        </pc:sldMkLst>
        <pc:picChg chg="add mod modCrop">
          <ac:chgData name="Юлия Кузнецова" userId="0412b4d8611dbc6e" providerId="LiveId" clId="{09737227-9496-478E-AD8B-71B252F12882}" dt="2022-12-05T20:55:55.404" v="17" actId="1076"/>
          <ac:picMkLst>
            <pc:docMk/>
            <pc:sldMk cId="0" sldId="262"/>
            <ac:picMk id="3" creationId="{4C86EC66-904E-4E7D-894F-79C47CBDC543}"/>
          </ac:picMkLst>
        </pc:picChg>
        <pc:picChg chg="del">
          <ac:chgData name="Юлия Кузнецова" userId="0412b4d8611dbc6e" providerId="LiveId" clId="{09737227-9496-478E-AD8B-71B252F12882}" dt="2022-12-05T20:55:25.840" v="13" actId="478"/>
          <ac:picMkLst>
            <pc:docMk/>
            <pc:sldMk cId="0" sldId="262"/>
            <ac:picMk id="4" creationId="{D89E9EC3-EEEA-4507-A0F5-287C02F2D7CB}"/>
          </ac:picMkLst>
        </pc:picChg>
      </pc:sldChg>
      <pc:sldChg chg="modSp mod">
        <pc:chgData name="Юлия Кузнецова" userId="0412b4d8611dbc6e" providerId="LiveId" clId="{09737227-9496-478E-AD8B-71B252F12882}" dt="2022-12-05T20:57:23.077" v="38" actId="20577"/>
        <pc:sldMkLst>
          <pc:docMk/>
          <pc:sldMk cId="0" sldId="273"/>
        </pc:sldMkLst>
        <pc:spChg chg="mod">
          <ac:chgData name="Юлия Кузнецова" userId="0412b4d8611dbc6e" providerId="LiveId" clId="{09737227-9496-478E-AD8B-71B252F12882}" dt="2022-12-05T20:56:04.654" v="18" actId="20577"/>
          <ac:spMkLst>
            <pc:docMk/>
            <pc:sldMk cId="0" sldId="273"/>
            <ac:spMk id="156" creationId="{00000000-0000-0000-0000-000000000000}"/>
          </ac:spMkLst>
        </pc:spChg>
        <pc:spChg chg="mod">
          <ac:chgData name="Юлия Кузнецова" userId="0412b4d8611dbc6e" providerId="LiveId" clId="{09737227-9496-478E-AD8B-71B252F12882}" dt="2022-12-05T20:57:23.077" v="38" actId="20577"/>
          <ac:spMkLst>
            <pc:docMk/>
            <pc:sldMk cId="0" sldId="273"/>
            <ac:spMk id="157" creationId="{00000000-0000-0000-0000-000000000000}"/>
          </ac:spMkLst>
        </pc:spChg>
      </pc:sldChg>
    </pc:docChg>
  </pc:docChgLst>
  <pc:docChgLst>
    <pc:chgData name="Юлия Кузнецова" userId="0412b4d8611dbc6e" providerId="LiveId" clId="{9D06A314-3905-424F-9D8D-B2817A3EFEDA}"/>
    <pc:docChg chg="custSel modSld">
      <pc:chgData name="Юлия Кузнецова" userId="0412b4d8611dbc6e" providerId="LiveId" clId="{9D06A314-3905-424F-9D8D-B2817A3EFEDA}" dt="2023-01-16T18:40:30.056" v="77" actId="255"/>
      <pc:docMkLst>
        <pc:docMk/>
      </pc:docMkLst>
      <pc:sldChg chg="modSp mod">
        <pc:chgData name="Юлия Кузнецова" userId="0412b4d8611dbc6e" providerId="LiveId" clId="{9D06A314-3905-424F-9D8D-B2817A3EFEDA}" dt="2023-01-16T18:34:59.901" v="11" actId="20577"/>
        <pc:sldMkLst>
          <pc:docMk/>
          <pc:sldMk cId="0" sldId="258"/>
        </pc:sldMkLst>
        <pc:spChg chg="mod">
          <ac:chgData name="Юлия Кузнецова" userId="0412b4d8611dbc6e" providerId="LiveId" clId="{9D06A314-3905-424F-9D8D-B2817A3EFEDA}" dt="2023-01-16T18:34:59.901" v="11" actId="20577"/>
          <ac:spMkLst>
            <pc:docMk/>
            <pc:sldMk cId="0" sldId="258"/>
            <ac:spMk id="116" creationId="{00000000-0000-0000-0000-000000000000}"/>
          </ac:spMkLst>
        </pc:spChg>
      </pc:sldChg>
      <pc:sldChg chg="addSp delSp modSp mod">
        <pc:chgData name="Юлия Кузнецова" userId="0412b4d8611dbc6e" providerId="LiveId" clId="{9D06A314-3905-424F-9D8D-B2817A3EFEDA}" dt="2023-01-16T18:36:09.170" v="16" actId="1076"/>
        <pc:sldMkLst>
          <pc:docMk/>
          <pc:sldMk cId="0" sldId="260"/>
        </pc:sldMkLst>
        <pc:picChg chg="add mod modCrop">
          <ac:chgData name="Юлия Кузнецова" userId="0412b4d8611dbc6e" providerId="LiveId" clId="{9D06A314-3905-424F-9D8D-B2817A3EFEDA}" dt="2023-01-16T18:36:09.170" v="16" actId="1076"/>
          <ac:picMkLst>
            <pc:docMk/>
            <pc:sldMk cId="0" sldId="260"/>
            <ac:picMk id="3" creationId="{0734DE03-4FF2-439F-B197-C5E042B1CEE3}"/>
          </ac:picMkLst>
        </pc:picChg>
        <pc:picChg chg="del">
          <ac:chgData name="Юлия Кузнецова" userId="0412b4d8611dbc6e" providerId="LiveId" clId="{9D06A314-3905-424F-9D8D-B2817A3EFEDA}" dt="2023-01-16T18:35:10.841" v="12" actId="478"/>
          <ac:picMkLst>
            <pc:docMk/>
            <pc:sldMk cId="0" sldId="260"/>
            <ac:picMk id="4" creationId="{AAEB05D6-A0A5-4621-AE1F-E9710D7AC472}"/>
          </ac:picMkLst>
        </pc:picChg>
      </pc:sldChg>
      <pc:sldChg chg="addSp delSp modSp mod">
        <pc:chgData name="Юлия Кузнецова" userId="0412b4d8611dbc6e" providerId="LiveId" clId="{9D06A314-3905-424F-9D8D-B2817A3EFEDA}" dt="2023-01-16T18:37:28.468" v="26" actId="1076"/>
        <pc:sldMkLst>
          <pc:docMk/>
          <pc:sldMk cId="0" sldId="261"/>
        </pc:sldMkLst>
        <pc:picChg chg="add mod modCrop">
          <ac:chgData name="Юлия Кузнецова" userId="0412b4d8611dbc6e" providerId="LiveId" clId="{9D06A314-3905-424F-9D8D-B2817A3EFEDA}" dt="2023-01-16T18:37:28.468" v="26" actId="1076"/>
          <ac:picMkLst>
            <pc:docMk/>
            <pc:sldMk cId="0" sldId="261"/>
            <ac:picMk id="3" creationId="{E0096E35-D377-47C7-9D41-C9FED7B478ED}"/>
          </ac:picMkLst>
        </pc:picChg>
        <pc:picChg chg="del">
          <ac:chgData name="Юлия Кузнецова" userId="0412b4d8611dbc6e" providerId="LiveId" clId="{9D06A314-3905-424F-9D8D-B2817A3EFEDA}" dt="2023-01-16T18:36:15.668" v="17" actId="478"/>
          <ac:picMkLst>
            <pc:docMk/>
            <pc:sldMk cId="0" sldId="261"/>
            <ac:picMk id="4" creationId="{7214256B-4000-42F3-800A-E1DB9DD30291}"/>
          </ac:picMkLst>
        </pc:picChg>
      </pc:sldChg>
      <pc:sldChg chg="addSp delSp modSp mod">
        <pc:chgData name="Юлия Кузнецова" userId="0412b4d8611dbc6e" providerId="LiveId" clId="{9D06A314-3905-424F-9D8D-B2817A3EFEDA}" dt="2023-01-16T18:36:40.292" v="22" actId="1076"/>
        <pc:sldMkLst>
          <pc:docMk/>
          <pc:sldMk cId="0" sldId="262"/>
        </pc:sldMkLst>
        <pc:picChg chg="del">
          <ac:chgData name="Юлия Кузнецова" userId="0412b4d8611dbc6e" providerId="LiveId" clId="{9D06A314-3905-424F-9D8D-B2817A3EFEDA}" dt="2023-01-16T18:36:19.518" v="18" actId="478"/>
          <ac:picMkLst>
            <pc:docMk/>
            <pc:sldMk cId="0" sldId="262"/>
            <ac:picMk id="3" creationId="{4C86EC66-904E-4E7D-894F-79C47CBDC543}"/>
          </ac:picMkLst>
        </pc:picChg>
        <pc:picChg chg="add mod modCrop">
          <ac:chgData name="Юлия Кузнецова" userId="0412b4d8611dbc6e" providerId="LiveId" clId="{9D06A314-3905-424F-9D8D-B2817A3EFEDA}" dt="2023-01-16T18:36:40.292" v="22" actId="1076"/>
          <ac:picMkLst>
            <pc:docMk/>
            <pc:sldMk cId="0" sldId="262"/>
            <ac:picMk id="4" creationId="{EC896C97-35EE-4C76-B4A7-4063D3EC01B5}"/>
          </ac:picMkLst>
        </pc:picChg>
      </pc:sldChg>
      <pc:sldChg chg="modSp mod">
        <pc:chgData name="Юлия Кузнецова" userId="0412b4d8611dbc6e" providerId="LiveId" clId="{9D06A314-3905-424F-9D8D-B2817A3EFEDA}" dt="2023-01-16T18:40:30.056" v="77" actId="255"/>
        <pc:sldMkLst>
          <pc:docMk/>
          <pc:sldMk cId="0" sldId="273"/>
        </pc:sldMkLst>
        <pc:spChg chg="mod">
          <ac:chgData name="Юлия Кузнецова" userId="0412b4d8611dbc6e" providerId="LiveId" clId="{9D06A314-3905-424F-9D8D-B2817A3EFEDA}" dt="2023-01-16T18:38:28.772" v="50" actId="20577"/>
          <ac:spMkLst>
            <pc:docMk/>
            <pc:sldMk cId="0" sldId="273"/>
            <ac:spMk id="156" creationId="{00000000-0000-0000-0000-000000000000}"/>
          </ac:spMkLst>
        </pc:spChg>
        <pc:spChg chg="mod">
          <ac:chgData name="Юлия Кузнецова" userId="0412b4d8611dbc6e" providerId="LiveId" clId="{9D06A314-3905-424F-9D8D-B2817A3EFEDA}" dt="2023-01-16T18:40:30.056" v="77" actId="255"/>
          <ac:spMkLst>
            <pc:docMk/>
            <pc:sldMk cId="0" sldId="273"/>
            <ac:spMk id="157" creationId="{00000000-0000-0000-0000-000000000000}"/>
          </ac:spMkLst>
        </pc:spChg>
      </pc:sldChg>
    </pc:docChg>
  </pc:docChgLst>
  <pc:docChgLst>
    <pc:chgData name="Юлия Кузнецова" userId="0412b4d8611dbc6e" providerId="LiveId" clId="{F9D2DBDB-E909-49D6-AC7C-B3E0737C7357}"/>
    <pc:docChg chg="custSel modSld sldOrd">
      <pc:chgData name="Юлия Кузнецова" userId="0412b4d8611dbc6e" providerId="LiveId" clId="{F9D2DBDB-E909-49D6-AC7C-B3E0737C7357}" dt="2023-02-13T19:00:42.963" v="95"/>
      <pc:docMkLst>
        <pc:docMk/>
      </pc:docMkLst>
      <pc:sldChg chg="modSp mod">
        <pc:chgData name="Юлия Кузнецова" userId="0412b4d8611dbc6e" providerId="LiveId" clId="{F9D2DBDB-E909-49D6-AC7C-B3E0737C7357}" dt="2023-02-13T18:57:33.205" v="13" actId="20577"/>
        <pc:sldMkLst>
          <pc:docMk/>
          <pc:sldMk cId="0" sldId="258"/>
        </pc:sldMkLst>
        <pc:spChg chg="mod">
          <ac:chgData name="Юлия Кузнецова" userId="0412b4d8611dbc6e" providerId="LiveId" clId="{F9D2DBDB-E909-49D6-AC7C-B3E0737C7357}" dt="2023-02-13T18:57:33.205" v="13" actId="20577"/>
          <ac:spMkLst>
            <pc:docMk/>
            <pc:sldMk cId="0" sldId="258"/>
            <ac:spMk id="116" creationId="{00000000-0000-0000-0000-000000000000}"/>
          </ac:spMkLst>
        </pc:spChg>
      </pc:sldChg>
      <pc:sldChg chg="addSp delSp modSp mod">
        <pc:chgData name="Юлия Кузнецова" userId="0412b4d8611dbc6e" providerId="LiveId" clId="{F9D2DBDB-E909-49D6-AC7C-B3E0737C7357}" dt="2023-02-13T18:58:08.981" v="18" actId="1076"/>
        <pc:sldMkLst>
          <pc:docMk/>
          <pc:sldMk cId="0" sldId="260"/>
        </pc:sldMkLst>
        <pc:picChg chg="del">
          <ac:chgData name="Юлия Кузнецова" userId="0412b4d8611dbc6e" providerId="LiveId" clId="{F9D2DBDB-E909-49D6-AC7C-B3E0737C7357}" dt="2023-02-13T18:57:44.316" v="14" actId="478"/>
          <ac:picMkLst>
            <pc:docMk/>
            <pc:sldMk cId="0" sldId="260"/>
            <ac:picMk id="3" creationId="{0734DE03-4FF2-439F-B197-C5E042B1CEE3}"/>
          </ac:picMkLst>
        </pc:picChg>
        <pc:picChg chg="add mod modCrop">
          <ac:chgData name="Юлия Кузнецова" userId="0412b4d8611dbc6e" providerId="LiveId" clId="{F9D2DBDB-E909-49D6-AC7C-B3E0737C7357}" dt="2023-02-13T18:58:08.981" v="18" actId="1076"/>
          <ac:picMkLst>
            <pc:docMk/>
            <pc:sldMk cId="0" sldId="260"/>
            <ac:picMk id="4" creationId="{5215856A-19CF-4C92-B216-74DAD1DFD87A}"/>
          </ac:picMkLst>
        </pc:picChg>
      </pc:sldChg>
      <pc:sldChg chg="addSp delSp modSp mod">
        <pc:chgData name="Юлия Кузнецова" userId="0412b4d8611dbc6e" providerId="LiveId" clId="{F9D2DBDB-E909-49D6-AC7C-B3E0737C7357}" dt="2023-02-13T18:58:39.426" v="23" actId="1076"/>
        <pc:sldMkLst>
          <pc:docMk/>
          <pc:sldMk cId="0" sldId="262"/>
        </pc:sldMkLst>
        <pc:picChg chg="add mod modCrop">
          <ac:chgData name="Юлия Кузнецова" userId="0412b4d8611dbc6e" providerId="LiveId" clId="{F9D2DBDB-E909-49D6-AC7C-B3E0737C7357}" dt="2023-02-13T18:58:39.426" v="23" actId="1076"/>
          <ac:picMkLst>
            <pc:docMk/>
            <pc:sldMk cId="0" sldId="262"/>
            <ac:picMk id="3" creationId="{89639D00-DBCD-45A6-BEB3-FD1DF3957B48}"/>
          </ac:picMkLst>
        </pc:picChg>
        <pc:picChg chg="del">
          <ac:chgData name="Юлия Кузнецова" userId="0412b4d8611dbc6e" providerId="LiveId" clId="{F9D2DBDB-E909-49D6-AC7C-B3E0737C7357}" dt="2023-02-13T18:58:14.597" v="19" actId="478"/>
          <ac:picMkLst>
            <pc:docMk/>
            <pc:sldMk cId="0" sldId="262"/>
            <ac:picMk id="4" creationId="{EC896C97-35EE-4C76-B4A7-4063D3EC01B5}"/>
          </ac:picMkLst>
        </pc:picChg>
      </pc:sldChg>
      <pc:sldChg chg="ord">
        <pc:chgData name="Юлия Кузнецова" userId="0412b4d8611dbc6e" providerId="LiveId" clId="{F9D2DBDB-E909-49D6-AC7C-B3E0737C7357}" dt="2023-02-13T19:00:17.810" v="87"/>
        <pc:sldMkLst>
          <pc:docMk/>
          <pc:sldMk cId="0" sldId="267"/>
        </pc:sldMkLst>
      </pc:sldChg>
      <pc:sldChg chg="ord">
        <pc:chgData name="Юлия Кузнецова" userId="0412b4d8611dbc6e" providerId="LiveId" clId="{F9D2DBDB-E909-49D6-AC7C-B3E0737C7357}" dt="2023-02-13T19:00:22.942" v="89"/>
        <pc:sldMkLst>
          <pc:docMk/>
          <pc:sldMk cId="0" sldId="268"/>
        </pc:sldMkLst>
      </pc:sldChg>
      <pc:sldChg chg="ord">
        <pc:chgData name="Юлия Кузнецова" userId="0412b4d8611dbc6e" providerId="LiveId" clId="{F9D2DBDB-E909-49D6-AC7C-B3E0737C7357}" dt="2023-02-13T19:00:30.940" v="91"/>
        <pc:sldMkLst>
          <pc:docMk/>
          <pc:sldMk cId="0" sldId="269"/>
        </pc:sldMkLst>
      </pc:sldChg>
      <pc:sldChg chg="ord">
        <pc:chgData name="Юлия Кузнецова" userId="0412b4d8611dbc6e" providerId="LiveId" clId="{F9D2DBDB-E909-49D6-AC7C-B3E0737C7357}" dt="2023-02-13T19:00:37.959" v="93"/>
        <pc:sldMkLst>
          <pc:docMk/>
          <pc:sldMk cId="0" sldId="270"/>
        </pc:sldMkLst>
      </pc:sldChg>
      <pc:sldChg chg="ord">
        <pc:chgData name="Юлия Кузнецова" userId="0412b4d8611dbc6e" providerId="LiveId" clId="{F9D2DBDB-E909-49D6-AC7C-B3E0737C7357}" dt="2023-02-13T19:00:42.963" v="95"/>
        <pc:sldMkLst>
          <pc:docMk/>
          <pc:sldMk cId="0" sldId="271"/>
        </pc:sldMkLst>
      </pc:sldChg>
      <pc:sldChg chg="modSp mod">
        <pc:chgData name="Юлия Кузнецова" userId="0412b4d8611dbc6e" providerId="LiveId" clId="{F9D2DBDB-E909-49D6-AC7C-B3E0737C7357}" dt="2023-02-13T19:00:07.719" v="85" actId="113"/>
        <pc:sldMkLst>
          <pc:docMk/>
          <pc:sldMk cId="0" sldId="273"/>
        </pc:sldMkLst>
        <pc:spChg chg="mod">
          <ac:chgData name="Юлия Кузнецова" userId="0412b4d8611dbc6e" providerId="LiveId" clId="{F9D2DBDB-E909-49D6-AC7C-B3E0737C7357}" dt="2023-02-13T18:58:51.778" v="39" actId="20577"/>
          <ac:spMkLst>
            <pc:docMk/>
            <pc:sldMk cId="0" sldId="273"/>
            <ac:spMk id="156" creationId="{00000000-0000-0000-0000-000000000000}"/>
          </ac:spMkLst>
        </pc:spChg>
        <pc:spChg chg="mod">
          <ac:chgData name="Юлия Кузнецова" userId="0412b4d8611dbc6e" providerId="LiveId" clId="{F9D2DBDB-E909-49D6-AC7C-B3E0737C7357}" dt="2023-02-13T19:00:07.719" v="85" actId="113"/>
          <ac:spMkLst>
            <pc:docMk/>
            <pc:sldMk cId="0" sldId="273"/>
            <ac:spMk id="157" creationId="{00000000-0000-0000-0000-000000000000}"/>
          </ac:spMkLst>
        </pc:spChg>
      </pc:sldChg>
    </pc:docChg>
  </pc:docChgLst>
  <pc:docChgLst>
    <pc:chgData name="Юлия Кузнецова" userId="0412b4d8611dbc6e" providerId="LiveId" clId="{CA814E5E-441D-4667-B7C6-6CC55A410072}"/>
    <pc:docChg chg="custSel modSld">
      <pc:chgData name="Юлия Кузнецова" userId="0412b4d8611dbc6e" providerId="LiveId" clId="{CA814E5E-441D-4667-B7C6-6CC55A410072}" dt="2023-07-03T14:59:22.967" v="83" actId="113"/>
      <pc:docMkLst>
        <pc:docMk/>
      </pc:docMkLst>
      <pc:sldChg chg="modSp mod">
        <pc:chgData name="Юлия Кузнецова" userId="0412b4d8611dbc6e" providerId="LiveId" clId="{CA814E5E-441D-4667-B7C6-6CC55A410072}" dt="2023-07-03T14:56:26.929" v="47" actId="20577"/>
        <pc:sldMkLst>
          <pc:docMk/>
          <pc:sldMk cId="0" sldId="258"/>
        </pc:sldMkLst>
        <pc:spChg chg="mod">
          <ac:chgData name="Юлия Кузнецова" userId="0412b4d8611dbc6e" providerId="LiveId" clId="{CA814E5E-441D-4667-B7C6-6CC55A410072}" dt="2023-07-03T14:56:26.929" v="47" actId="20577"/>
          <ac:spMkLst>
            <pc:docMk/>
            <pc:sldMk cId="0" sldId="258"/>
            <ac:spMk id="116" creationId="{00000000-0000-0000-0000-000000000000}"/>
          </ac:spMkLst>
        </pc:spChg>
      </pc:sldChg>
      <pc:sldChg chg="addSp delSp modSp mod">
        <pc:chgData name="Юлия Кузнецова" userId="0412b4d8611dbc6e" providerId="LiveId" clId="{CA814E5E-441D-4667-B7C6-6CC55A410072}" dt="2023-07-03T14:57:03.572" v="52" actId="1076"/>
        <pc:sldMkLst>
          <pc:docMk/>
          <pc:sldMk cId="0" sldId="260"/>
        </pc:sldMkLst>
        <pc:picChg chg="del mod">
          <ac:chgData name="Юлия Кузнецова" userId="0412b4d8611dbc6e" providerId="LiveId" clId="{CA814E5E-441D-4667-B7C6-6CC55A410072}" dt="2023-06-12T20:27:34.337" v="7" actId="478"/>
          <ac:picMkLst>
            <pc:docMk/>
            <pc:sldMk cId="0" sldId="260"/>
            <ac:picMk id="3" creationId="{311AE325-D68E-42A5-9877-F65B261D0B56}"/>
          </ac:picMkLst>
        </pc:picChg>
        <pc:picChg chg="add mod modCrop">
          <ac:chgData name="Юлия Кузнецова" userId="0412b4d8611dbc6e" providerId="LiveId" clId="{CA814E5E-441D-4667-B7C6-6CC55A410072}" dt="2023-07-03T14:57:03.572" v="52" actId="1076"/>
          <ac:picMkLst>
            <pc:docMk/>
            <pc:sldMk cId="0" sldId="260"/>
            <ac:picMk id="3" creationId="{943ECD25-57AC-48C4-A0AC-5C2F0DE06E5F}"/>
          </ac:picMkLst>
        </pc:picChg>
        <pc:picChg chg="add del mod modCrop">
          <ac:chgData name="Юлия Кузнецова" userId="0412b4d8611dbc6e" providerId="LiveId" clId="{CA814E5E-441D-4667-B7C6-6CC55A410072}" dt="2023-07-03T14:56:36.904" v="48" actId="478"/>
          <ac:picMkLst>
            <pc:docMk/>
            <pc:sldMk cId="0" sldId="260"/>
            <ac:picMk id="4" creationId="{B31689A5-A213-4817-83B8-82417D3EBB9F}"/>
          </ac:picMkLst>
        </pc:picChg>
      </pc:sldChg>
      <pc:sldChg chg="addSp delSp modSp mod">
        <pc:chgData name="Юлия Кузнецова" userId="0412b4d8611dbc6e" providerId="LiveId" clId="{CA814E5E-441D-4667-B7C6-6CC55A410072}" dt="2023-07-03T14:57:38.945" v="57" actId="1076"/>
        <pc:sldMkLst>
          <pc:docMk/>
          <pc:sldMk cId="0" sldId="262"/>
        </pc:sldMkLst>
        <pc:picChg chg="add del mod modCrop">
          <ac:chgData name="Юлия Кузнецова" userId="0412b4d8611dbc6e" providerId="LiveId" clId="{CA814E5E-441D-4667-B7C6-6CC55A410072}" dt="2023-07-03T14:57:08.800" v="53" actId="478"/>
          <ac:picMkLst>
            <pc:docMk/>
            <pc:sldMk cId="0" sldId="262"/>
            <ac:picMk id="3" creationId="{F519788B-FCA2-48EA-BFD8-D9D81F795E69}"/>
          </ac:picMkLst>
        </pc:picChg>
        <pc:picChg chg="del">
          <ac:chgData name="Юлия Кузнецова" userId="0412b4d8611dbc6e" providerId="LiveId" clId="{CA814E5E-441D-4667-B7C6-6CC55A410072}" dt="2023-06-12T20:28:05.682" v="12" actId="478"/>
          <ac:picMkLst>
            <pc:docMk/>
            <pc:sldMk cId="0" sldId="262"/>
            <ac:picMk id="4" creationId="{BD1A32E9-2B3A-48FC-A19A-3FD5E16960EC}"/>
          </ac:picMkLst>
        </pc:picChg>
        <pc:picChg chg="add mod modCrop">
          <ac:chgData name="Юлия Кузнецова" userId="0412b4d8611dbc6e" providerId="LiveId" clId="{CA814E5E-441D-4667-B7C6-6CC55A410072}" dt="2023-07-03T14:57:38.945" v="57" actId="1076"/>
          <ac:picMkLst>
            <pc:docMk/>
            <pc:sldMk cId="0" sldId="262"/>
            <ac:picMk id="4" creationId="{C344B2DA-E2EC-46E9-9F68-E2F203A3ACE4}"/>
          </ac:picMkLst>
        </pc:picChg>
      </pc:sldChg>
      <pc:sldChg chg="modSp mod">
        <pc:chgData name="Юлия Кузнецова" userId="0412b4d8611dbc6e" providerId="LiveId" clId="{CA814E5E-441D-4667-B7C6-6CC55A410072}" dt="2023-07-03T14:59:22.967" v="83" actId="113"/>
        <pc:sldMkLst>
          <pc:docMk/>
          <pc:sldMk cId="0" sldId="273"/>
        </pc:sldMkLst>
        <pc:spChg chg="mod">
          <ac:chgData name="Юлия Кузнецова" userId="0412b4d8611dbc6e" providerId="LiveId" clId="{CA814E5E-441D-4667-B7C6-6CC55A410072}" dt="2023-07-03T14:58:25.313" v="74" actId="20577"/>
          <ac:spMkLst>
            <pc:docMk/>
            <pc:sldMk cId="0" sldId="273"/>
            <ac:spMk id="156" creationId="{00000000-0000-0000-0000-000000000000}"/>
          </ac:spMkLst>
        </pc:spChg>
        <pc:spChg chg="mod">
          <ac:chgData name="Юлия Кузнецова" userId="0412b4d8611dbc6e" providerId="LiveId" clId="{CA814E5E-441D-4667-B7C6-6CC55A410072}" dt="2023-07-03T14:59:22.967" v="83" actId="113"/>
          <ac:spMkLst>
            <pc:docMk/>
            <pc:sldMk cId="0" sldId="273"/>
            <ac:spMk id="157" creationId="{00000000-0000-0000-0000-000000000000}"/>
          </ac:spMkLst>
        </pc:spChg>
      </pc:sldChg>
    </pc:docChg>
  </pc:docChgLst>
  <pc:docChgLst>
    <pc:chgData name="Юлия Кузнецова" userId="0412b4d8611dbc6e" providerId="LiveId" clId="{22D2BC2E-8284-46BB-9AFD-E9F273D2E9DF}"/>
    <pc:docChg chg="undo custSel modSld sldOrd">
      <pc:chgData name="Юлия Кузнецова" userId="0412b4d8611dbc6e" providerId="LiveId" clId="{22D2BC2E-8284-46BB-9AFD-E9F273D2E9DF}" dt="2023-11-13T20:14:49.167" v="194" actId="404"/>
      <pc:docMkLst>
        <pc:docMk/>
      </pc:docMkLst>
      <pc:sldChg chg="modSp mod">
        <pc:chgData name="Юлия Кузнецова" userId="0412b4d8611dbc6e" providerId="LiveId" clId="{22D2BC2E-8284-46BB-9AFD-E9F273D2E9DF}" dt="2023-11-13T20:12:39.357" v="162" actId="20577"/>
        <pc:sldMkLst>
          <pc:docMk/>
          <pc:sldMk cId="0" sldId="258"/>
        </pc:sldMkLst>
        <pc:spChg chg="mod">
          <ac:chgData name="Юлия Кузнецова" userId="0412b4d8611dbc6e" providerId="LiveId" clId="{22D2BC2E-8284-46BB-9AFD-E9F273D2E9DF}" dt="2023-11-13T20:12:39.357" v="162" actId="20577"/>
          <ac:spMkLst>
            <pc:docMk/>
            <pc:sldMk cId="0" sldId="258"/>
            <ac:spMk id="116" creationId="{00000000-0000-0000-0000-000000000000}"/>
          </ac:spMkLst>
        </pc:spChg>
      </pc:sldChg>
      <pc:sldChg chg="addSp delSp modSp mod">
        <pc:chgData name="Юлия Кузнецова" userId="0412b4d8611dbc6e" providerId="LiveId" clId="{22D2BC2E-8284-46BB-9AFD-E9F273D2E9DF}" dt="2023-11-13T20:13:22.818" v="168" actId="1076"/>
        <pc:sldMkLst>
          <pc:docMk/>
          <pc:sldMk cId="0" sldId="260"/>
        </pc:sldMkLst>
        <pc:picChg chg="add del mod modCrop">
          <ac:chgData name="Юлия Кузнецова" userId="0412b4d8611dbc6e" providerId="LiveId" clId="{22D2BC2E-8284-46BB-9AFD-E9F273D2E9DF}" dt="2023-10-16T19:48:00.463" v="123" actId="478"/>
          <ac:picMkLst>
            <pc:docMk/>
            <pc:sldMk cId="0" sldId="260"/>
            <ac:picMk id="3" creationId="{508129DF-14F8-46F7-8A47-CD460CF97611}"/>
          </ac:picMkLst>
        </pc:picChg>
        <pc:picChg chg="add mod modCrop">
          <ac:chgData name="Юлия Кузнецова" userId="0412b4d8611dbc6e" providerId="LiveId" clId="{22D2BC2E-8284-46BB-9AFD-E9F273D2E9DF}" dt="2023-11-13T20:13:22.818" v="168" actId="1076"/>
          <ac:picMkLst>
            <pc:docMk/>
            <pc:sldMk cId="0" sldId="260"/>
            <ac:picMk id="3" creationId="{756ABE04-368C-43E6-AAC6-B618D7BC3C79}"/>
          </ac:picMkLst>
        </pc:picChg>
        <pc:picChg chg="del">
          <ac:chgData name="Юлия Кузнецова" userId="0412b4d8611dbc6e" providerId="LiveId" clId="{22D2BC2E-8284-46BB-9AFD-E9F273D2E9DF}" dt="2023-08-29T16:28:14.719" v="8" actId="478"/>
          <ac:picMkLst>
            <pc:docMk/>
            <pc:sldMk cId="0" sldId="260"/>
            <ac:picMk id="3" creationId="{943ECD25-57AC-48C4-A0AC-5C2F0DE06E5F}"/>
          </ac:picMkLst>
        </pc:picChg>
        <pc:picChg chg="add del mod modCrop">
          <ac:chgData name="Юлия Кузнецова" userId="0412b4d8611dbc6e" providerId="LiveId" clId="{22D2BC2E-8284-46BB-9AFD-E9F273D2E9DF}" dt="2023-09-21T11:48:37.161" v="79" actId="478"/>
          <ac:picMkLst>
            <pc:docMk/>
            <pc:sldMk cId="0" sldId="260"/>
            <ac:picMk id="4" creationId="{69FCF48B-FEB9-4B85-8DC2-A6B2DDC16BE5}"/>
          </ac:picMkLst>
        </pc:picChg>
        <pc:picChg chg="add del mod modCrop">
          <ac:chgData name="Юлия Кузнецова" userId="0412b4d8611dbc6e" providerId="LiveId" clId="{22D2BC2E-8284-46BB-9AFD-E9F273D2E9DF}" dt="2023-11-13T20:12:47.807" v="163" actId="478"/>
          <ac:picMkLst>
            <pc:docMk/>
            <pc:sldMk cId="0" sldId="260"/>
            <ac:picMk id="4" creationId="{7839D041-C188-48D4-A3DA-FC664867C16F}"/>
          </ac:picMkLst>
        </pc:picChg>
      </pc:sldChg>
      <pc:sldChg chg="addSp delSp modSp mod">
        <pc:chgData name="Юлия Кузнецова" userId="0412b4d8611dbc6e" providerId="LiveId" clId="{22D2BC2E-8284-46BB-9AFD-E9F273D2E9DF}" dt="2023-11-13T20:14:00.183" v="173" actId="1076"/>
        <pc:sldMkLst>
          <pc:docMk/>
          <pc:sldMk cId="0" sldId="262"/>
        </pc:sldMkLst>
        <pc:picChg chg="add del mod modCrop">
          <ac:chgData name="Юлия Кузнецова" userId="0412b4d8611dbc6e" providerId="LiveId" clId="{22D2BC2E-8284-46BB-9AFD-E9F273D2E9DF}" dt="2023-09-21T11:49:04.791" v="84" actId="478"/>
          <ac:picMkLst>
            <pc:docMk/>
            <pc:sldMk cId="0" sldId="262"/>
            <ac:picMk id="3" creationId="{2C533703-E14A-4709-844B-3A1EA85F72EB}"/>
          </ac:picMkLst>
        </pc:picChg>
        <pc:picChg chg="add mod modCrop">
          <ac:chgData name="Юлия Кузнецова" userId="0412b4d8611dbc6e" providerId="LiveId" clId="{22D2BC2E-8284-46BB-9AFD-E9F273D2E9DF}" dt="2023-11-13T20:14:00.183" v="173" actId="1076"/>
          <ac:picMkLst>
            <pc:docMk/>
            <pc:sldMk cId="0" sldId="262"/>
            <ac:picMk id="3" creationId="{A5146831-B615-41B5-BB15-929647A9A9EC}"/>
          </ac:picMkLst>
        </pc:picChg>
        <pc:picChg chg="add del mod modCrop">
          <ac:chgData name="Юлия Кузнецова" userId="0412b4d8611dbc6e" providerId="LiveId" clId="{22D2BC2E-8284-46BB-9AFD-E9F273D2E9DF}" dt="2023-11-13T20:13:30.865" v="169" actId="478"/>
          <ac:picMkLst>
            <pc:docMk/>
            <pc:sldMk cId="0" sldId="262"/>
            <ac:picMk id="4" creationId="{510858DC-766E-4042-93FF-1D248725ADD1}"/>
          </ac:picMkLst>
        </pc:picChg>
        <pc:picChg chg="del">
          <ac:chgData name="Юлия Кузнецова" userId="0412b4d8611dbc6e" providerId="LiveId" clId="{22D2BC2E-8284-46BB-9AFD-E9F273D2E9DF}" dt="2023-08-29T16:29:16.877" v="13" actId="478"/>
          <ac:picMkLst>
            <pc:docMk/>
            <pc:sldMk cId="0" sldId="262"/>
            <ac:picMk id="4" creationId="{C344B2DA-E2EC-46E9-9F68-E2F203A3ACE4}"/>
          </ac:picMkLst>
        </pc:picChg>
      </pc:sldChg>
      <pc:sldChg chg="ord">
        <pc:chgData name="Юлия Кузнецова" userId="0412b4d8611dbc6e" providerId="LiveId" clId="{22D2BC2E-8284-46BB-9AFD-E9F273D2E9DF}" dt="2023-10-16T19:47:54.617" v="122"/>
        <pc:sldMkLst>
          <pc:docMk/>
          <pc:sldMk cId="0" sldId="267"/>
        </pc:sldMkLst>
      </pc:sldChg>
      <pc:sldChg chg="modSp mod">
        <pc:chgData name="Юлия Кузнецова" userId="0412b4d8611dbc6e" providerId="LiveId" clId="{22D2BC2E-8284-46BB-9AFD-E9F273D2E9DF}" dt="2023-11-13T20:14:49.167" v="194" actId="404"/>
        <pc:sldMkLst>
          <pc:docMk/>
          <pc:sldMk cId="0" sldId="273"/>
        </pc:sldMkLst>
        <pc:spChg chg="mod">
          <ac:chgData name="Юлия Кузнецова" userId="0412b4d8611dbc6e" providerId="LiveId" clId="{22D2BC2E-8284-46BB-9AFD-E9F273D2E9DF}" dt="2023-11-13T20:14:20.189" v="191" actId="20577"/>
          <ac:spMkLst>
            <pc:docMk/>
            <pc:sldMk cId="0" sldId="273"/>
            <ac:spMk id="156" creationId="{00000000-0000-0000-0000-000000000000}"/>
          </ac:spMkLst>
        </pc:spChg>
        <pc:spChg chg="mod">
          <ac:chgData name="Юлия Кузнецова" userId="0412b4d8611dbc6e" providerId="LiveId" clId="{22D2BC2E-8284-46BB-9AFD-E9F273D2E9DF}" dt="2023-11-13T20:14:49.167" v="194" actId="404"/>
          <ac:spMkLst>
            <pc:docMk/>
            <pc:sldMk cId="0" sldId="273"/>
            <ac:spMk id="157" creationId="{00000000-0000-0000-0000-000000000000}"/>
          </ac:spMkLst>
        </pc:spChg>
      </pc:sldChg>
    </pc:docChg>
  </pc:docChgLst>
  <pc:docChgLst>
    <pc:chgData name="Юлия Кузнецова" userId="0412b4d8611dbc6e" providerId="LiveId" clId="{2585898F-FEAC-4F22-87E3-4B8F03FE4873}"/>
    <pc:docChg chg="custSel modSld">
      <pc:chgData name="Юлия Кузнецова" userId="0412b4d8611dbc6e" providerId="LiveId" clId="{2585898F-FEAC-4F22-87E3-4B8F03FE4873}" dt="2023-05-15T19:24:22.042" v="51" actId="313"/>
      <pc:docMkLst>
        <pc:docMk/>
      </pc:docMkLst>
      <pc:sldChg chg="modSp mod">
        <pc:chgData name="Юлия Кузнецова" userId="0412b4d8611dbc6e" providerId="LiveId" clId="{2585898F-FEAC-4F22-87E3-4B8F03FE4873}" dt="2023-05-15T19:21:28.052" v="5" actId="20577"/>
        <pc:sldMkLst>
          <pc:docMk/>
          <pc:sldMk cId="0" sldId="258"/>
        </pc:sldMkLst>
        <pc:spChg chg="mod">
          <ac:chgData name="Юлия Кузнецова" userId="0412b4d8611dbc6e" providerId="LiveId" clId="{2585898F-FEAC-4F22-87E3-4B8F03FE4873}" dt="2023-05-15T19:21:28.052" v="5" actId="20577"/>
          <ac:spMkLst>
            <pc:docMk/>
            <pc:sldMk cId="0" sldId="258"/>
            <ac:spMk id="116" creationId="{00000000-0000-0000-0000-000000000000}"/>
          </ac:spMkLst>
        </pc:spChg>
      </pc:sldChg>
      <pc:sldChg chg="addSp delSp modSp mod">
        <pc:chgData name="Юлия Кузнецова" userId="0412b4d8611dbc6e" providerId="LiveId" clId="{2585898F-FEAC-4F22-87E3-4B8F03FE4873}" dt="2023-05-15T19:21:59.746" v="10" actId="1076"/>
        <pc:sldMkLst>
          <pc:docMk/>
          <pc:sldMk cId="0" sldId="260"/>
        </pc:sldMkLst>
        <pc:picChg chg="add mod modCrop">
          <ac:chgData name="Юлия Кузнецова" userId="0412b4d8611dbc6e" providerId="LiveId" clId="{2585898F-FEAC-4F22-87E3-4B8F03FE4873}" dt="2023-05-15T19:21:59.746" v="10" actId="1076"/>
          <ac:picMkLst>
            <pc:docMk/>
            <pc:sldMk cId="0" sldId="260"/>
            <ac:picMk id="3" creationId="{311AE325-D68E-42A5-9877-F65B261D0B56}"/>
          </ac:picMkLst>
        </pc:picChg>
        <pc:picChg chg="del">
          <ac:chgData name="Юлия Кузнецова" userId="0412b4d8611dbc6e" providerId="LiveId" clId="{2585898F-FEAC-4F22-87E3-4B8F03FE4873}" dt="2023-05-15T19:21:37.356" v="6" actId="478"/>
          <ac:picMkLst>
            <pc:docMk/>
            <pc:sldMk cId="0" sldId="260"/>
            <ac:picMk id="4" creationId="{106E2528-2210-4F82-B796-F8DC216E83AA}"/>
          </ac:picMkLst>
        </pc:picChg>
      </pc:sldChg>
      <pc:sldChg chg="addSp delSp modSp mod">
        <pc:chgData name="Юлия Кузнецова" userId="0412b4d8611dbc6e" providerId="LiveId" clId="{2585898F-FEAC-4F22-87E3-4B8F03FE4873}" dt="2023-05-15T19:22:39.051" v="16" actId="1076"/>
        <pc:sldMkLst>
          <pc:docMk/>
          <pc:sldMk cId="0" sldId="262"/>
        </pc:sldMkLst>
        <pc:picChg chg="del">
          <ac:chgData name="Юлия Кузнецова" userId="0412b4d8611dbc6e" providerId="LiveId" clId="{2585898F-FEAC-4F22-87E3-4B8F03FE4873}" dt="2023-05-15T19:22:07.923" v="11" actId="478"/>
          <ac:picMkLst>
            <pc:docMk/>
            <pc:sldMk cId="0" sldId="262"/>
            <ac:picMk id="3" creationId="{7B5DDEFD-9303-430C-9141-87965450D783}"/>
          </ac:picMkLst>
        </pc:picChg>
        <pc:picChg chg="add mod modCrop">
          <ac:chgData name="Юлия Кузнецова" userId="0412b4d8611dbc6e" providerId="LiveId" clId="{2585898F-FEAC-4F22-87E3-4B8F03FE4873}" dt="2023-05-15T19:22:39.051" v="16" actId="1076"/>
          <ac:picMkLst>
            <pc:docMk/>
            <pc:sldMk cId="0" sldId="262"/>
            <ac:picMk id="4" creationId="{BD1A32E9-2B3A-48FC-A19A-3FD5E16960EC}"/>
          </ac:picMkLst>
        </pc:picChg>
      </pc:sldChg>
      <pc:sldChg chg="modSp mod">
        <pc:chgData name="Юлия Кузнецова" userId="0412b4d8611dbc6e" providerId="LiveId" clId="{2585898F-FEAC-4F22-87E3-4B8F03FE4873}" dt="2023-05-15T19:24:22.042" v="51" actId="313"/>
        <pc:sldMkLst>
          <pc:docMk/>
          <pc:sldMk cId="0" sldId="273"/>
        </pc:sldMkLst>
        <pc:spChg chg="mod">
          <ac:chgData name="Юлия Кузнецова" userId="0412b4d8611dbc6e" providerId="LiveId" clId="{2585898F-FEAC-4F22-87E3-4B8F03FE4873}" dt="2023-05-15T19:22:54.732" v="32" actId="20577"/>
          <ac:spMkLst>
            <pc:docMk/>
            <pc:sldMk cId="0" sldId="273"/>
            <ac:spMk id="156" creationId="{00000000-0000-0000-0000-000000000000}"/>
          </ac:spMkLst>
        </pc:spChg>
        <pc:spChg chg="mod">
          <ac:chgData name="Юлия Кузнецова" userId="0412b4d8611dbc6e" providerId="LiveId" clId="{2585898F-FEAC-4F22-87E3-4B8F03FE4873}" dt="2023-05-15T19:24:22.042" v="51" actId="313"/>
          <ac:spMkLst>
            <pc:docMk/>
            <pc:sldMk cId="0" sldId="273"/>
            <ac:spMk id="157" creationId="{00000000-0000-0000-0000-000000000000}"/>
          </ac:spMkLst>
        </pc:spChg>
      </pc:sldChg>
    </pc:docChg>
  </pc:docChgLst>
  <pc:docChgLst>
    <pc:chgData name="Юлия Кузнецова" userId="0412b4d8611dbc6e" providerId="LiveId" clId="{8E3AB6E2-D5F3-4211-88C5-83964E17510F}"/>
    <pc:docChg chg="custSel modSld">
      <pc:chgData name="Юлия Кузнецова" userId="0412b4d8611dbc6e" providerId="LiveId" clId="{8E3AB6E2-D5F3-4211-88C5-83964E17510F}" dt="2023-04-10T18:54:59.687" v="115" actId="20577"/>
      <pc:docMkLst>
        <pc:docMk/>
      </pc:docMkLst>
      <pc:sldChg chg="modSp mod">
        <pc:chgData name="Юлия Кузнецова" userId="0412b4d8611dbc6e" providerId="LiveId" clId="{8E3AB6E2-D5F3-4211-88C5-83964E17510F}" dt="2023-04-10T18:51:30.405" v="72" actId="20577"/>
        <pc:sldMkLst>
          <pc:docMk/>
          <pc:sldMk cId="0" sldId="258"/>
        </pc:sldMkLst>
        <pc:spChg chg="mod">
          <ac:chgData name="Юлия Кузнецова" userId="0412b4d8611dbc6e" providerId="LiveId" clId="{8E3AB6E2-D5F3-4211-88C5-83964E17510F}" dt="2023-04-10T18:51:30.405" v="72" actId="20577"/>
          <ac:spMkLst>
            <pc:docMk/>
            <pc:sldMk cId="0" sldId="258"/>
            <ac:spMk id="116" creationId="{00000000-0000-0000-0000-000000000000}"/>
          </ac:spMkLst>
        </pc:spChg>
      </pc:sldChg>
      <pc:sldChg chg="addSp delSp modSp mod">
        <pc:chgData name="Юлия Кузнецова" userId="0412b4d8611dbc6e" providerId="LiveId" clId="{8E3AB6E2-D5F3-4211-88C5-83964E17510F}" dt="2023-04-10T18:52:17.930" v="78" actId="1076"/>
        <pc:sldMkLst>
          <pc:docMk/>
          <pc:sldMk cId="0" sldId="260"/>
        </pc:sldMkLst>
        <pc:picChg chg="add del mod modCrop">
          <ac:chgData name="Юлия Кузнецова" userId="0412b4d8611dbc6e" providerId="LiveId" clId="{8E3AB6E2-D5F3-4211-88C5-83964E17510F}" dt="2023-04-10T18:51:50.903" v="73" actId="478"/>
          <ac:picMkLst>
            <pc:docMk/>
            <pc:sldMk cId="0" sldId="260"/>
            <ac:picMk id="3" creationId="{D8020F50-CB6B-4A5C-A688-31CDAC18B536}"/>
          </ac:picMkLst>
        </pc:picChg>
        <pc:picChg chg="add mod modCrop">
          <ac:chgData name="Юлия Кузнецова" userId="0412b4d8611dbc6e" providerId="LiveId" clId="{8E3AB6E2-D5F3-4211-88C5-83964E17510F}" dt="2023-04-10T18:52:17.930" v="78" actId="1076"/>
          <ac:picMkLst>
            <pc:docMk/>
            <pc:sldMk cId="0" sldId="260"/>
            <ac:picMk id="4" creationId="{106E2528-2210-4F82-B796-F8DC216E83AA}"/>
          </ac:picMkLst>
        </pc:picChg>
        <pc:picChg chg="del">
          <ac:chgData name="Юлия Кузнецова" userId="0412b4d8611dbc6e" providerId="LiveId" clId="{8E3AB6E2-D5F3-4211-88C5-83964E17510F}" dt="2023-03-13T18:30:35.650" v="4" actId="478"/>
          <ac:picMkLst>
            <pc:docMk/>
            <pc:sldMk cId="0" sldId="260"/>
            <ac:picMk id="4" creationId="{5215856A-19CF-4C92-B216-74DAD1DFD87A}"/>
          </ac:picMkLst>
        </pc:picChg>
      </pc:sldChg>
      <pc:sldChg chg="addSp delSp modSp mod">
        <pc:chgData name="Юлия Кузнецова" userId="0412b4d8611dbc6e" providerId="LiveId" clId="{8E3AB6E2-D5F3-4211-88C5-83964E17510F}" dt="2023-04-10T18:52:49.308" v="83" actId="1076"/>
        <pc:sldMkLst>
          <pc:docMk/>
          <pc:sldMk cId="0" sldId="262"/>
        </pc:sldMkLst>
        <pc:picChg chg="add mod modCrop">
          <ac:chgData name="Юлия Кузнецова" userId="0412b4d8611dbc6e" providerId="LiveId" clId="{8E3AB6E2-D5F3-4211-88C5-83964E17510F}" dt="2023-04-10T18:52:49.308" v="83" actId="1076"/>
          <ac:picMkLst>
            <pc:docMk/>
            <pc:sldMk cId="0" sldId="262"/>
            <ac:picMk id="3" creationId="{7B5DDEFD-9303-430C-9141-87965450D783}"/>
          </ac:picMkLst>
        </pc:picChg>
        <pc:picChg chg="del">
          <ac:chgData name="Юлия Кузнецова" userId="0412b4d8611dbc6e" providerId="LiveId" clId="{8E3AB6E2-D5F3-4211-88C5-83964E17510F}" dt="2023-03-13T18:31:16.263" v="10" actId="478"/>
          <ac:picMkLst>
            <pc:docMk/>
            <pc:sldMk cId="0" sldId="262"/>
            <ac:picMk id="3" creationId="{89639D00-DBCD-45A6-BEB3-FD1DF3957B48}"/>
          </ac:picMkLst>
        </pc:picChg>
        <pc:picChg chg="add del mod modCrop">
          <ac:chgData name="Юлия Кузнецова" userId="0412b4d8611dbc6e" providerId="LiveId" clId="{8E3AB6E2-D5F3-4211-88C5-83964E17510F}" dt="2023-04-10T18:52:25.948" v="79" actId="478"/>
          <ac:picMkLst>
            <pc:docMk/>
            <pc:sldMk cId="0" sldId="262"/>
            <ac:picMk id="4" creationId="{7F8F46DD-6241-4ACE-A947-9FCAAA5AB894}"/>
          </ac:picMkLst>
        </pc:picChg>
      </pc:sldChg>
      <pc:sldChg chg="modSp mod">
        <pc:chgData name="Юлия Кузнецова" userId="0412b4d8611dbc6e" providerId="LiveId" clId="{8E3AB6E2-D5F3-4211-88C5-83964E17510F}" dt="2023-04-10T18:54:59.687" v="115" actId="20577"/>
        <pc:sldMkLst>
          <pc:docMk/>
          <pc:sldMk cId="0" sldId="273"/>
        </pc:sldMkLst>
        <pc:spChg chg="mod">
          <ac:chgData name="Юлия Кузнецова" userId="0412b4d8611dbc6e" providerId="LiveId" clId="{8E3AB6E2-D5F3-4211-88C5-83964E17510F}" dt="2023-04-10T18:53:02.921" v="91" actId="5793"/>
          <ac:spMkLst>
            <pc:docMk/>
            <pc:sldMk cId="0" sldId="273"/>
            <ac:spMk id="156" creationId="{00000000-0000-0000-0000-000000000000}"/>
          </ac:spMkLst>
        </pc:spChg>
        <pc:spChg chg="mod">
          <ac:chgData name="Юлия Кузнецова" userId="0412b4d8611dbc6e" providerId="LiveId" clId="{8E3AB6E2-D5F3-4211-88C5-83964E17510F}" dt="2023-04-10T18:54:59.687" v="115" actId="20577"/>
          <ac:spMkLst>
            <pc:docMk/>
            <pc:sldMk cId="0" sldId="273"/>
            <ac:spMk id="15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21062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еред титульным">
  <p:cSld name="перед титульным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8"/>
          <p:cNvSpPr/>
          <p:nvPr/>
        </p:nvSpPr>
        <p:spPr>
          <a:xfrm>
            <a:off x="0" y="0"/>
            <a:ext cx="12192000" cy="7029451"/>
          </a:xfrm>
          <a:prstGeom prst="rect">
            <a:avLst/>
          </a:prstGeom>
          <a:solidFill>
            <a:srgbClr val="0BA5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16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8"/>
          <p:cNvSpPr txBox="1">
            <a:spLocks noGrp="1"/>
          </p:cNvSpPr>
          <p:nvPr>
            <p:ph type="title"/>
          </p:nvPr>
        </p:nvSpPr>
        <p:spPr>
          <a:xfrm>
            <a:off x="914400" y="0"/>
            <a:ext cx="10363200" cy="702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20"/>
              <a:buFont typeface="Calibri"/>
              <a:buNone/>
              <a:defRPr sz="1620" b="0" cap="none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4" name="Google Shape;74;p2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5" name="Google Shape;75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81" name="Google Shape;81;p2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2" name="Google Shape;82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3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1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3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еклама">
  <p:cSld name="реклама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oogle Shape;19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-86784"/>
            <a:ext cx="12192000" cy="7031568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19"/>
          <p:cNvSpPr txBox="1">
            <a:spLocks noGrp="1"/>
          </p:cNvSpPr>
          <p:nvPr>
            <p:ph type="body" idx="1"/>
          </p:nvPr>
        </p:nvSpPr>
        <p:spPr>
          <a:xfrm>
            <a:off x="1103445" y="1988841"/>
            <a:ext cx="10478955" cy="4869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FB63F"/>
              </a:buClr>
              <a:buSzPts val="1350"/>
              <a:buNone/>
              <a:defRPr sz="1350">
                <a:solidFill>
                  <a:schemeClr val="lt1"/>
                </a:solidFill>
              </a:defRPr>
            </a:lvl1pPr>
            <a:lvl2pPr marL="914400" lvl="1" indent="-31432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FB63F"/>
              </a:buClr>
              <a:buSzPts val="1350"/>
              <a:buChar char="•"/>
              <a:defRPr sz="1350">
                <a:solidFill>
                  <a:schemeClr val="lt1"/>
                </a:solidFill>
              </a:defRPr>
            </a:lvl2pPr>
            <a:lvl3pPr marL="1371600" lvl="2" indent="-31432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FB63F"/>
              </a:buClr>
              <a:buSzPts val="1350"/>
              <a:buChar char="•"/>
              <a:defRPr sz="1350">
                <a:solidFill>
                  <a:schemeClr val="lt1"/>
                </a:solidFill>
              </a:defRPr>
            </a:lvl3pPr>
            <a:lvl4pPr marL="1828800" lvl="3" indent="-31432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FB63F"/>
              </a:buClr>
              <a:buSzPts val="1350"/>
              <a:buChar char="•"/>
              <a:defRPr sz="1350">
                <a:solidFill>
                  <a:schemeClr val="lt1"/>
                </a:solidFill>
              </a:defRPr>
            </a:lvl4pPr>
            <a:lvl5pPr marL="2286000" lvl="4" indent="-31432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6FB63F"/>
              </a:buClr>
              <a:buSzPts val="1350"/>
              <a:buChar char="•"/>
              <a:defRPr sz="135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19"/>
          <p:cNvSpPr txBox="1">
            <a:spLocks noGrp="1"/>
          </p:cNvSpPr>
          <p:nvPr>
            <p:ph type="title"/>
          </p:nvPr>
        </p:nvSpPr>
        <p:spPr>
          <a:xfrm>
            <a:off x="1103445" y="0"/>
            <a:ext cx="10478955" cy="2276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Calibri"/>
              <a:buNone/>
              <a:defRPr sz="27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контакты" type="obj">
  <p:cSld name="OBJEC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0"/>
          <p:cNvSpPr/>
          <p:nvPr/>
        </p:nvSpPr>
        <p:spPr>
          <a:xfrm>
            <a:off x="0" y="1500188"/>
            <a:ext cx="12192000" cy="5357812"/>
          </a:xfrm>
          <a:prstGeom prst="rect">
            <a:avLst/>
          </a:prstGeom>
          <a:solidFill>
            <a:srgbClr val="0BA5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" name="Google Shape;24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49291" y="517525"/>
            <a:ext cx="525463" cy="48895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20"/>
          <p:cNvSpPr txBox="1">
            <a:spLocks noGrp="1"/>
          </p:cNvSpPr>
          <p:nvPr>
            <p:ph type="title"/>
          </p:nvPr>
        </p:nvSpPr>
        <p:spPr>
          <a:xfrm>
            <a:off x="1391477" y="372997"/>
            <a:ext cx="10190923" cy="778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Calibri"/>
              <a:buNone/>
              <a:defRPr sz="1800">
                <a:solidFill>
                  <a:srgbClr val="59595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0"/>
          <p:cNvSpPr txBox="1">
            <a:spLocks noGrp="1"/>
          </p:cNvSpPr>
          <p:nvPr>
            <p:ph type="body" idx="1"/>
          </p:nvPr>
        </p:nvSpPr>
        <p:spPr>
          <a:xfrm>
            <a:off x="801621" y="1196982"/>
            <a:ext cx="5198368" cy="5661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350"/>
              <a:buNone/>
              <a:defRPr sz="1350">
                <a:solidFill>
                  <a:schemeClr val="lt1"/>
                </a:solidFill>
              </a:defRPr>
            </a:lvl1pPr>
            <a:lvl2pPr marL="914400" lvl="1" indent="-314325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350"/>
              <a:buChar char="•"/>
              <a:defRPr sz="1350">
                <a:solidFill>
                  <a:schemeClr val="lt1"/>
                </a:solidFill>
              </a:defRPr>
            </a:lvl2pPr>
            <a:lvl3pPr marL="1371600" lvl="2" indent="-314325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350"/>
              <a:buChar char="•"/>
              <a:defRPr sz="1350">
                <a:solidFill>
                  <a:schemeClr val="lt1"/>
                </a:solidFill>
              </a:defRPr>
            </a:lvl3pPr>
            <a:lvl4pPr marL="1828800" lvl="3" indent="-314325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350"/>
              <a:buChar char="•"/>
              <a:defRPr sz="1350">
                <a:solidFill>
                  <a:schemeClr val="lt1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20"/>
          <p:cNvSpPr txBox="1">
            <a:spLocks noGrp="1"/>
          </p:cNvSpPr>
          <p:nvPr>
            <p:ph type="body" idx="2"/>
          </p:nvPr>
        </p:nvSpPr>
        <p:spPr>
          <a:xfrm>
            <a:off x="6192011" y="1196982"/>
            <a:ext cx="5198368" cy="5661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350"/>
              <a:buNone/>
              <a:defRPr sz="1350">
                <a:solidFill>
                  <a:schemeClr val="lt1"/>
                </a:solidFill>
              </a:defRPr>
            </a:lvl1pPr>
            <a:lvl2pPr marL="914400" lvl="1" indent="-31432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350"/>
              <a:buChar char="•"/>
              <a:defRPr sz="1350">
                <a:solidFill>
                  <a:schemeClr val="lt1"/>
                </a:solidFill>
              </a:defRPr>
            </a:lvl2pPr>
            <a:lvl3pPr marL="1371600" lvl="2" indent="-31432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350"/>
              <a:buChar char="•"/>
              <a:defRPr sz="1350">
                <a:solidFill>
                  <a:schemeClr val="lt1"/>
                </a:solidFill>
              </a:defRPr>
            </a:lvl3pPr>
            <a:lvl4pPr marL="1828800" lvl="3" indent="-31432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350"/>
              <a:buChar char="•"/>
              <a:defRPr sz="1350">
                <a:solidFill>
                  <a:schemeClr val="lt1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1" name="Google Shape;31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2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6" name="Google Shape;56;p2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2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8" name="Google Shape;58;p2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klub-buhgalterov-nko.timepad.ru/event/3718633/" TargetMode="External"/><Relationship Id="rId7" Type="http://schemas.openxmlformats.org/officeDocument/2006/relationships/hyperlink" Target="https://klub-buhgalterov-nko.timepad.ru/event/3718636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&#1072;&#1091;&#1076;&#1080;&#1090;-&#1090;&#1088;&#1080;&#1091;&#1084;&#1092;.&#1088;&#1092;/" TargetMode="External"/><Relationship Id="rId5" Type="http://schemas.openxmlformats.org/officeDocument/2006/relationships/hyperlink" Target="http://www.meta-consulting.ru/" TargetMode="External"/><Relationship Id="rId4" Type="http://schemas.openxmlformats.org/officeDocument/2006/relationships/hyperlink" Target="http://www.rtf-audit.ru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m.vk.com/public183078827?from=groups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"/>
          <p:cNvSpPr txBox="1">
            <a:spLocks noGrp="1"/>
          </p:cNvSpPr>
          <p:nvPr>
            <p:ph type="title"/>
          </p:nvPr>
        </p:nvSpPr>
        <p:spPr>
          <a:xfrm>
            <a:off x="1549197" y="2245926"/>
            <a:ext cx="9093606" cy="42094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80"/>
              <a:buFont typeface="Times New Roman"/>
              <a:buNone/>
            </a:pPr>
            <a:r>
              <a:rPr lang="ru-RU" sz="3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Ассоциация «Клуб бухгалтеров и аудиторов некоммерческих организаций» (Москва)</a:t>
            </a:r>
            <a:br>
              <a:rPr lang="ru-RU" sz="3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2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2" name="Google Shape;102;p1" descr="logo_kba_final0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78908" y="737638"/>
            <a:ext cx="2234184" cy="17697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9"/>
          <p:cNvSpPr txBox="1">
            <a:spLocks noGrp="1"/>
          </p:cNvSpPr>
          <p:nvPr>
            <p:ph type="title"/>
          </p:nvPr>
        </p:nvSpPr>
        <p:spPr>
          <a:xfrm>
            <a:off x="2514601" y="491492"/>
            <a:ext cx="7162800" cy="12630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40"/>
              <a:buFont typeface="Times New Roman"/>
              <a:buNone/>
            </a:pPr>
            <a:r>
              <a:rPr lang="ru-RU" sz="3840" b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Наши вебинары в Интернете</a:t>
            </a:r>
            <a:endParaRPr/>
          </a:p>
        </p:txBody>
      </p:sp>
      <p:sp>
        <p:nvSpPr>
          <p:cNvPr id="150" name="Google Shape;150;p9"/>
          <p:cNvSpPr txBox="1">
            <a:spLocks noGrp="1"/>
          </p:cNvSpPr>
          <p:nvPr>
            <p:ph type="body" idx="1"/>
          </p:nvPr>
        </p:nvSpPr>
        <p:spPr>
          <a:xfrm>
            <a:off x="1602106" y="1960246"/>
            <a:ext cx="9159240" cy="38881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840"/>
              <a:buNone/>
            </a:pPr>
            <a:r>
              <a:rPr lang="ru-RU" sz="3840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*https://www.youtube.com/channel/UCjTcVOe3ucOVpB84OsPaLnQ/videos</a:t>
            </a:r>
            <a:endParaRPr sz="3840" dirty="0">
              <a:solidFill>
                <a:schemeClr val="accent1">
                  <a:lumMod val="75000"/>
                </a:schemeClr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92877" indent="0">
              <a:buSzPts val="3840"/>
            </a:pPr>
            <a:r>
              <a:rPr lang="en-US" sz="3840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*https://rutube.ru/channel/26233252/</a:t>
            </a: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840"/>
              <a:buNone/>
            </a:pPr>
            <a:r>
              <a:rPr lang="ru-RU" sz="384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  <a:r>
              <a:rPr lang="ru-RU" sz="384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Открыта подписка на обновление канала</a:t>
            </a:r>
            <a:endParaRPr dirty="0"/>
          </a:p>
        </p:txBody>
      </p:sp>
      <p:pic>
        <p:nvPicPr>
          <p:cNvPr id="151" name="Google Shape;151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0592" y="491492"/>
            <a:ext cx="963930" cy="9258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0"/>
          <p:cNvSpPr txBox="1"/>
          <p:nvPr/>
        </p:nvSpPr>
        <p:spPr>
          <a:xfrm>
            <a:off x="241100" y="-112333"/>
            <a:ext cx="117098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b="1" i="0" u="none" strike="noStrike" cap="none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План-график вебинаров на </a:t>
            </a:r>
            <a:r>
              <a:rPr lang="ru-RU" sz="3200" b="1" dirty="0" smtClean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декабрь </a:t>
            </a:r>
            <a:r>
              <a:rPr lang="ru-RU" sz="3200" b="1" i="0" u="none" strike="noStrike" cap="none" dirty="0" smtClean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2025 гг.</a:t>
            </a:r>
            <a:endParaRPr sz="3200" b="1" i="0" u="none" strike="noStrike" cap="none" dirty="0"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0"/>
          <p:cNvSpPr/>
          <p:nvPr/>
        </p:nvSpPr>
        <p:spPr>
          <a:xfrm>
            <a:off x="381000" y="472402"/>
            <a:ext cx="11430000" cy="36932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indent="-342900">
              <a:buFontTx/>
              <a:buChar char="-"/>
            </a:pPr>
            <a:r>
              <a:rPr lang="ru-RU" sz="1800" b="1" dirty="0"/>
              <a:t>13.01.2026</a:t>
            </a:r>
            <a:r>
              <a:rPr lang="ru-RU" sz="1800" dirty="0"/>
              <a:t>. г. 273-й </a:t>
            </a:r>
            <a:r>
              <a:rPr lang="ru-RU" sz="1800" dirty="0" err="1"/>
              <a:t>вебинар</a:t>
            </a:r>
            <a:r>
              <a:rPr lang="ru-RU" sz="1800" dirty="0"/>
              <a:t> «</a:t>
            </a:r>
            <a:r>
              <a:rPr lang="ru-RU" sz="1800" b="1" dirty="0"/>
              <a:t>Актуальные изменения трудового и гражданского законодательства для НКО в 2026 г</a:t>
            </a:r>
            <a:r>
              <a:rPr lang="ru-RU" sz="1800" dirty="0"/>
              <a:t>.». Эксперт: </a:t>
            </a:r>
            <a:r>
              <a:rPr lang="ru-RU" sz="1800" b="1" dirty="0" err="1"/>
              <a:t>Кустова</a:t>
            </a:r>
            <a:r>
              <a:rPr lang="ru-RU" sz="1800" b="1" dirty="0"/>
              <a:t> Елизавета Николаевна, </a:t>
            </a:r>
            <a:r>
              <a:rPr lang="ru-RU" sz="1800" dirty="0"/>
              <a:t>директор Автономной некоммерческой организации содействия развитию некоммерческих организаций и межнациональных отношений «Дом некоммерческих организаций Владимирской области», юрист Ассоциации «Юристы за гражданское общество», старший преподаватель кафедры гражданского права и процесса Юридического института Владимирского государственного университета им. А.Г. и Н.Г. Столетовых. Регистрация </a:t>
            </a:r>
            <a:r>
              <a:rPr lang="ru-RU" sz="1800" u="sng" dirty="0">
                <a:hlinkClick r:id="rId3"/>
              </a:rPr>
              <a:t>https://klub-buhgalterov-nko.timepad.ru/event/3718633/</a:t>
            </a:r>
            <a:r>
              <a:rPr lang="ru-RU" sz="1800" dirty="0"/>
              <a:t> </a:t>
            </a:r>
            <a:endParaRPr lang="ru-RU" sz="1800" dirty="0" smtClean="0"/>
          </a:p>
          <a:p>
            <a:pPr marL="342900" indent="-342900">
              <a:buFontTx/>
              <a:buChar char="-"/>
            </a:pPr>
            <a:r>
              <a:rPr lang="ru-RU" sz="1800" b="1" dirty="0"/>
              <a:t>20.01.2026</a:t>
            </a:r>
            <a:r>
              <a:rPr lang="ru-RU" sz="1800" dirty="0"/>
              <a:t>. г. 274-й </a:t>
            </a:r>
            <a:r>
              <a:rPr lang="ru-RU" sz="1800" dirty="0" err="1"/>
              <a:t>вебинар</a:t>
            </a:r>
            <a:r>
              <a:rPr lang="ru-RU" sz="1800" dirty="0"/>
              <a:t> «</a:t>
            </a:r>
            <a:r>
              <a:rPr lang="ru-RU" sz="1800" b="1" dirty="0"/>
              <a:t>Ответы на вопросы по </a:t>
            </a:r>
            <a:r>
              <a:rPr lang="ru-RU" sz="1800" b="1" dirty="0" err="1"/>
              <a:t>бухгалтерcкому</a:t>
            </a:r>
            <a:r>
              <a:rPr lang="ru-RU" sz="1800" b="1" dirty="0"/>
              <a:t> учёту и налогообложению</a:t>
            </a:r>
            <a:r>
              <a:rPr lang="ru-RU" sz="1800" dirty="0"/>
              <a:t>«. Эксперты: </a:t>
            </a:r>
            <a:r>
              <a:rPr lang="ru-RU" sz="1800" b="1" dirty="0" err="1"/>
              <a:t>Гамольский</a:t>
            </a:r>
            <a:r>
              <a:rPr lang="ru-RU" sz="1800" b="1" dirty="0"/>
              <a:t> Павел Юрьевич</a:t>
            </a:r>
            <a:r>
              <a:rPr lang="ru-RU" sz="1800" dirty="0"/>
              <a:t> – Президент Ассоциации “Клуб бухгалтеров и аудиторов некоммерческих организаций”, </a:t>
            </a:r>
            <a:r>
              <a:rPr lang="ru-RU" sz="1800" b="1" dirty="0"/>
              <a:t>Неверов Григорий Николаевич</a:t>
            </a:r>
            <a:r>
              <a:rPr lang="ru-RU" sz="1800" dirty="0"/>
              <a:t> – директор по методологии </a:t>
            </a:r>
            <a:r>
              <a:rPr lang="ru-RU" sz="1800" u="sng" dirty="0">
                <a:hlinkClick r:id="rId4"/>
              </a:rPr>
              <a:t>ООО «РТФ-аудит»</a:t>
            </a:r>
            <a:r>
              <a:rPr lang="ru-RU" sz="1800" dirty="0"/>
              <a:t>, </a:t>
            </a:r>
            <a:r>
              <a:rPr lang="ru-RU" sz="1800" b="1" dirty="0"/>
              <a:t>Савкова Людмила Николаевна</a:t>
            </a:r>
            <a:r>
              <a:rPr lang="ru-RU" sz="1800" dirty="0"/>
              <a:t> – генеральный директор </a:t>
            </a:r>
            <a:r>
              <a:rPr lang="ru-RU" sz="1800" u="sng" dirty="0">
                <a:hlinkClick r:id="rId5"/>
              </a:rPr>
              <a:t>ООО «Мета-консалтинг</a:t>
            </a:r>
            <a:r>
              <a:rPr lang="ru-RU" sz="1800" dirty="0"/>
              <a:t>», </a:t>
            </a:r>
            <a:r>
              <a:rPr lang="ru-RU" sz="1800" b="1" dirty="0"/>
              <a:t>Шаронова Маргарита Игоревна</a:t>
            </a:r>
            <a:r>
              <a:rPr lang="ru-RU" sz="1800" dirty="0"/>
              <a:t> – заместитель генерального директора </a:t>
            </a:r>
            <a:r>
              <a:rPr lang="ru-RU" sz="1800" u="sng" dirty="0">
                <a:hlinkClick r:id="rId6"/>
              </a:rPr>
              <a:t>ООО Аудиторская компания «Триумф»</a:t>
            </a:r>
            <a:r>
              <a:rPr lang="ru-RU" sz="1800" dirty="0"/>
              <a:t>. Регистрация </a:t>
            </a:r>
            <a:r>
              <a:rPr lang="ru-RU" sz="1800" u="sng" dirty="0">
                <a:hlinkClick r:id="rId7"/>
              </a:rPr>
              <a:t>https://klub-buhgalterov-nko.timepad.ru/event/3718636/</a:t>
            </a:r>
            <a:endParaRPr lang="ru-RU" sz="1800" i="0" dirty="0" smtClean="0">
              <a:solidFill>
                <a:schemeClr val="tx1"/>
              </a:solidFill>
              <a:effectLst/>
              <a:latin typeface="Ubuntu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1"/>
          <p:cNvSpPr txBox="1">
            <a:spLocks noGrp="1"/>
          </p:cNvSpPr>
          <p:nvPr>
            <p:ph type="title"/>
          </p:nvPr>
        </p:nvSpPr>
        <p:spPr>
          <a:xfrm>
            <a:off x="2566988" y="373064"/>
            <a:ext cx="7643812" cy="777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Контакты Ассоциации:</a:t>
            </a:r>
            <a:endParaRPr/>
          </a:p>
        </p:txBody>
      </p:sp>
      <p:sp>
        <p:nvSpPr>
          <p:cNvPr id="163" name="Google Shape;163;p11"/>
          <p:cNvSpPr txBox="1">
            <a:spLocks noGrp="1"/>
          </p:cNvSpPr>
          <p:nvPr>
            <p:ph type="body" idx="2"/>
          </p:nvPr>
        </p:nvSpPr>
        <p:spPr>
          <a:xfrm>
            <a:off x="6096000" y="1150939"/>
            <a:ext cx="3898900" cy="5662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</a:pP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</a:pPr>
            <a:r>
              <a:rPr lang="ru-RU" sz="2200">
                <a:latin typeface="Times New Roman"/>
                <a:ea typeface="Times New Roman"/>
                <a:cs typeface="Times New Roman"/>
                <a:sym typeface="Times New Roman"/>
              </a:rPr>
              <a:t>+7 (495) 972-80-68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</a:pP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</a:pPr>
            <a:r>
              <a:rPr lang="ru-RU" sz="2200">
                <a:latin typeface="Times New Roman"/>
                <a:ea typeface="Times New Roman"/>
                <a:cs typeface="Times New Roman"/>
                <a:sym typeface="Times New Roman"/>
              </a:rPr>
              <a:t>bclub-ngo.ru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</a:pPr>
            <a:endParaRPr sz="2200" u="sng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</a:pPr>
            <a:r>
              <a:rPr lang="ru-RU" sz="2200" u="sng">
                <a:latin typeface="Times New Roman"/>
                <a:ea typeface="Times New Roman"/>
                <a:cs typeface="Times New Roman"/>
                <a:sym typeface="Times New Roman"/>
              </a:rPr>
              <a:t>bclub-ngo2014@mail.ru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350"/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4" name="Google Shape;164;p11"/>
          <p:cNvSpPr txBox="1">
            <a:spLocks noGrp="1"/>
          </p:cNvSpPr>
          <p:nvPr>
            <p:ph type="body" idx="1"/>
          </p:nvPr>
        </p:nvSpPr>
        <p:spPr>
          <a:xfrm>
            <a:off x="2125663" y="1196976"/>
            <a:ext cx="3898900" cy="5661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</a:pPr>
            <a:r>
              <a:rPr lang="ru-RU" sz="2200" b="1">
                <a:latin typeface="Times New Roman"/>
                <a:ea typeface="Times New Roman"/>
                <a:cs typeface="Times New Roman"/>
                <a:sym typeface="Times New Roman"/>
              </a:rPr>
              <a:t>Телефон: </a:t>
            </a:r>
            <a:endParaRPr/>
          </a:p>
          <a:p>
            <a:pPr marL="0" lvl="0" indent="0" algn="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</a:pPr>
            <a:endParaRPr sz="2200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</a:pPr>
            <a:r>
              <a:rPr lang="ru-RU" sz="2200" b="1">
                <a:latin typeface="Times New Roman"/>
                <a:ea typeface="Times New Roman"/>
                <a:cs typeface="Times New Roman"/>
                <a:sym typeface="Times New Roman"/>
              </a:rPr>
              <a:t>Сайт:</a:t>
            </a:r>
            <a:endParaRPr/>
          </a:p>
          <a:p>
            <a:pPr marL="0" lvl="0" indent="0" algn="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</a:pPr>
            <a:r>
              <a:rPr lang="ru-RU" sz="2200" b="1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marL="0" lvl="0" indent="0" algn="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</a:pPr>
            <a:r>
              <a:rPr lang="ru-RU" sz="2200" b="1">
                <a:latin typeface="Times New Roman"/>
                <a:ea typeface="Times New Roman"/>
                <a:cs typeface="Times New Roman"/>
                <a:sym typeface="Times New Roman"/>
              </a:rPr>
              <a:t>Электронная почта: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3" descr="logo_kba_final0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43525" y="364811"/>
            <a:ext cx="1504950" cy="1194434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3"/>
          <p:cNvSpPr txBox="1"/>
          <p:nvPr/>
        </p:nvSpPr>
        <p:spPr>
          <a:xfrm>
            <a:off x="3705226" y="1933576"/>
            <a:ext cx="4983480" cy="1059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None/>
            </a:pPr>
            <a:endParaRPr sz="2160" b="1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None/>
            </a:pPr>
            <a:endParaRPr sz="2160" b="1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None/>
            </a:pPr>
            <a:endParaRPr sz="2160" b="1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6" name="Google Shape;116;p3"/>
          <p:cNvSpPr/>
          <p:nvPr/>
        </p:nvSpPr>
        <p:spPr>
          <a:xfrm>
            <a:off x="1084244" y="1684022"/>
            <a:ext cx="10023512" cy="1298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52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272-</a:t>
            </a:r>
            <a:r>
              <a:rPr lang="ru-RU" sz="252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й </a:t>
            </a:r>
            <a:r>
              <a:rPr lang="ru-RU" sz="252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вебинар Ассоциации </a:t>
            </a:r>
            <a:r>
              <a:rPr lang="ru-RU" sz="252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«КБА НКО» </a:t>
            </a:r>
            <a:r>
              <a:rPr lang="ru-RU" sz="252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30.</a:t>
            </a:r>
            <a:r>
              <a:rPr lang="ru-RU" sz="252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12.2025</a:t>
            </a:r>
            <a:endParaRPr lang="ru-RU" sz="2520" b="0" i="0" u="none" strike="noStrike" cap="none" dirty="0" smtClean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ru-RU" sz="2520" b="1" i="0" u="none" strike="noStrike" cap="none" dirty="0">
              <a:solidFill>
                <a:srgbClr val="17161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ctr"/>
            <a:r>
              <a:rPr lang="ru-RU" sz="2800" b="1" dirty="0"/>
              <a:t>"Новое в налогообложении НКО в 2026 году»</a:t>
            </a:r>
            <a:endParaRPr lang="ru-RU" sz="2520" b="1" i="0" u="none" strike="noStrike" cap="none" dirty="0">
              <a:solidFill>
                <a:srgbClr val="17161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2"/>
          <p:cNvSpPr txBox="1"/>
          <p:nvPr/>
        </p:nvSpPr>
        <p:spPr>
          <a:xfrm>
            <a:off x="3705226" y="1933576"/>
            <a:ext cx="4983480" cy="1059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None/>
            </a:pPr>
            <a:endParaRPr sz="2160" b="1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None/>
            </a:pPr>
            <a:endParaRPr sz="2160" b="1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None/>
            </a:pPr>
            <a:endParaRPr sz="2160" b="1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0" name="Google Shape;170;p12"/>
          <p:cNvSpPr/>
          <p:nvPr/>
        </p:nvSpPr>
        <p:spPr>
          <a:xfrm>
            <a:off x="1257301" y="836296"/>
            <a:ext cx="9677400" cy="4524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None/>
            </a:pPr>
            <a:r>
              <a:rPr lang="ru-RU" sz="9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Эксперты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None/>
            </a:pPr>
            <a:r>
              <a:rPr lang="ru-RU" sz="9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сегодняшнего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None/>
            </a:pPr>
            <a:r>
              <a:rPr lang="ru-RU" sz="9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вебинара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3"/>
          <p:cNvSpPr txBox="1">
            <a:spLocks noGrp="1"/>
          </p:cNvSpPr>
          <p:nvPr>
            <p:ph type="title"/>
          </p:nvPr>
        </p:nvSpPr>
        <p:spPr>
          <a:xfrm>
            <a:off x="2566988" y="373064"/>
            <a:ext cx="7643812" cy="777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3200"/>
            </a:pPr>
            <a:r>
              <a:rPr lang="ru-RU" sz="3200" b="1" dirty="0" err="1"/>
              <a:t>Гамольский</a:t>
            </a:r>
            <a:r>
              <a:rPr lang="ru-RU" sz="3200" b="1" dirty="0"/>
              <a:t> Павел Юрьевич</a:t>
            </a:r>
            <a:r>
              <a:rPr lang="ru-RU" sz="3200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 sz="3200" b="1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6" name="Google Shape;176;p13"/>
          <p:cNvSpPr txBox="1">
            <a:spLocks noGrp="1"/>
          </p:cNvSpPr>
          <p:nvPr>
            <p:ph type="body" idx="1"/>
          </p:nvPr>
        </p:nvSpPr>
        <p:spPr>
          <a:xfrm>
            <a:off x="1919288" y="1700214"/>
            <a:ext cx="8424862" cy="4465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>
              <a:spcBef>
                <a:spcPts val="0"/>
              </a:spcBef>
              <a:buSzPts val="5500"/>
            </a:pPr>
            <a:r>
              <a:rPr lang="ru-RU" sz="6000" dirty="0"/>
              <a:t>Президент Ассоциации “Клуб бухгалтеров и аудиторов некоммерческих организаций”</a:t>
            </a:r>
            <a:endParaRPr lang="ru-RU" sz="6000" b="1" dirty="0"/>
          </a:p>
        </p:txBody>
      </p:sp>
      <p:sp>
        <p:nvSpPr>
          <p:cNvPr id="177" name="Google Shape;177;p13"/>
          <p:cNvSpPr txBox="1">
            <a:spLocks noGrp="1"/>
          </p:cNvSpPr>
          <p:nvPr>
            <p:ph type="body" idx="2"/>
          </p:nvPr>
        </p:nvSpPr>
        <p:spPr>
          <a:xfrm>
            <a:off x="8040688" y="5589588"/>
            <a:ext cx="2025650" cy="1268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4"/>
          <p:cNvSpPr txBox="1">
            <a:spLocks noGrp="1"/>
          </p:cNvSpPr>
          <p:nvPr>
            <p:ph type="body" idx="1"/>
          </p:nvPr>
        </p:nvSpPr>
        <p:spPr>
          <a:xfrm>
            <a:off x="1158240" y="1527811"/>
            <a:ext cx="9875520" cy="4665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342892" lvl="0" indent="-34289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3548A"/>
              </a:buClr>
              <a:buSzPts val="3000"/>
              <a:buFont typeface="Arial"/>
              <a:buChar char="•"/>
            </a:pPr>
            <a:r>
              <a:rPr lang="ru-RU" sz="3000" dirty="0">
                <a:latin typeface="Times New Roman"/>
                <a:ea typeface="Times New Roman"/>
                <a:cs typeface="Times New Roman"/>
                <a:sym typeface="Times New Roman"/>
              </a:rPr>
              <a:t>Ежеквартальные встречи московского Клуба </a:t>
            </a:r>
            <a:endParaRPr dirty="0"/>
          </a:p>
          <a:p>
            <a:pPr marL="342892" lvl="0" indent="-342892" algn="l" rtl="0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rgbClr val="53548A"/>
              </a:buClr>
              <a:buSzPts val="3000"/>
              <a:buFont typeface="Arial"/>
              <a:buChar char="•"/>
            </a:pPr>
            <a:r>
              <a:rPr lang="ru-RU" sz="3000" dirty="0">
                <a:latin typeface="Times New Roman"/>
                <a:ea typeface="Times New Roman"/>
                <a:cs typeface="Times New Roman"/>
                <a:sym typeface="Times New Roman"/>
              </a:rPr>
              <a:t>Встречи региональных Клубов (Великий Новгород, Екатеринбург, Ижевск, Казань, Нижний Новгород, Пенза, Ленинградская область, Саратов, Севастополь, Симферополь, Ульяновск, Хабаровск)</a:t>
            </a:r>
            <a:endParaRPr dirty="0"/>
          </a:p>
          <a:p>
            <a:pPr marL="342892" lvl="0" indent="-342892" algn="l" rtl="0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rgbClr val="53548A"/>
              </a:buClr>
              <a:buSzPts val="3000"/>
              <a:buFont typeface="Arial"/>
              <a:buChar char="•"/>
            </a:pPr>
            <a:r>
              <a:rPr lang="ru-RU" sz="3000" dirty="0">
                <a:latin typeface="Times New Roman"/>
                <a:ea typeface="Times New Roman"/>
                <a:cs typeface="Times New Roman"/>
                <a:sym typeface="Times New Roman"/>
              </a:rPr>
              <a:t>Регулярные обзоры изменений в законодательстве, касающихся НКО</a:t>
            </a:r>
            <a:endParaRPr dirty="0"/>
          </a:p>
          <a:p>
            <a:pPr marL="342892" lvl="0" indent="-342892" algn="l" rtl="0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rgbClr val="53548A"/>
              </a:buClr>
              <a:buSzPts val="3000"/>
              <a:buFont typeface="Arial"/>
              <a:buChar char="•"/>
            </a:pPr>
            <a:r>
              <a:rPr lang="ru-RU" sz="3000" dirty="0">
                <a:latin typeface="Times New Roman"/>
                <a:ea typeface="Times New Roman"/>
                <a:cs typeface="Times New Roman"/>
                <a:sym typeface="Times New Roman"/>
              </a:rPr>
              <a:t>Консультационные семинары и вебинары</a:t>
            </a:r>
            <a:endParaRPr dirty="0"/>
          </a:p>
          <a:p>
            <a:pPr marL="342892" lvl="0" indent="-342892" algn="l" rtl="0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rgbClr val="53548A"/>
              </a:buClr>
              <a:buSzPts val="3000"/>
              <a:buFont typeface="Arial"/>
              <a:buChar char="•"/>
            </a:pPr>
            <a:r>
              <a:rPr lang="ru-RU" sz="3000" dirty="0">
                <a:latin typeface="Times New Roman"/>
                <a:ea typeface="Times New Roman"/>
                <a:cs typeface="Times New Roman"/>
                <a:sym typeface="Times New Roman"/>
              </a:rPr>
              <a:t>Серия книг «Некоммерческие организации» под общей редакцией П.Ю. </a:t>
            </a:r>
            <a:r>
              <a:rPr lang="ru-RU" sz="3000" dirty="0" err="1">
                <a:latin typeface="Times New Roman"/>
                <a:ea typeface="Times New Roman"/>
                <a:cs typeface="Times New Roman"/>
                <a:sym typeface="Times New Roman"/>
              </a:rPr>
              <a:t>Гамольского</a:t>
            </a:r>
            <a:endParaRPr sz="30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2" name="Google Shape;122;p4"/>
          <p:cNvSpPr txBox="1">
            <a:spLocks noGrp="1"/>
          </p:cNvSpPr>
          <p:nvPr>
            <p:ph type="title"/>
          </p:nvPr>
        </p:nvSpPr>
        <p:spPr>
          <a:xfrm>
            <a:off x="1948818" y="491491"/>
            <a:ext cx="9084944" cy="103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40"/>
              <a:buFont typeface="Times New Roman"/>
              <a:buNone/>
            </a:pPr>
            <a:r>
              <a:rPr lang="ru-RU" sz="384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Деятельность Ассоциации:</a:t>
            </a:r>
            <a:endParaRPr/>
          </a:p>
        </p:txBody>
      </p:sp>
      <p:pic>
        <p:nvPicPr>
          <p:cNvPr id="123" name="Google Shape;123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0592" y="491492"/>
            <a:ext cx="963930" cy="9258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A45ACA62-B81D-4778-8E10-3DED621662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9521" y="1626260"/>
            <a:ext cx="8192953" cy="360547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F1E37BD-B68E-41F2-8579-F37D6C171A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244" y="893134"/>
            <a:ext cx="10487511" cy="507173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869E66D8-7DB5-48EC-A426-F9CF1AEEB6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205" y="1344384"/>
            <a:ext cx="9145587" cy="416923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8"/>
          <p:cNvSpPr txBox="1">
            <a:spLocks noGrp="1"/>
          </p:cNvSpPr>
          <p:nvPr>
            <p:ph type="body" idx="1"/>
          </p:nvPr>
        </p:nvSpPr>
        <p:spPr>
          <a:xfrm>
            <a:off x="1948816" y="880110"/>
            <a:ext cx="9203054" cy="5097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59"/>
              <a:buNone/>
            </a:pPr>
            <a:r>
              <a:rPr lang="ru-RU" sz="3359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Присоединяйтесь к нам</a:t>
            </a:r>
            <a:endParaRPr b="1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359"/>
              <a:buNone/>
            </a:pPr>
            <a:r>
              <a:rPr lang="ru-RU" sz="3359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 в Контакте: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359"/>
              <a:buNone/>
            </a:pPr>
            <a:r>
              <a:rPr lang="ru-RU" sz="3359" u="sng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https://m.vk.com/public183078827?from=groups</a:t>
            </a:r>
            <a:endParaRPr sz="3359" dirty="0">
              <a:solidFill>
                <a:schemeClr val="accent1">
                  <a:lumMod val="75000"/>
                </a:schemeClr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359"/>
            </a:pPr>
            <a:r>
              <a:rPr lang="ru-RU" sz="3359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 в Телеграмм:</a:t>
            </a: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359"/>
            </a:pPr>
            <a:r>
              <a:rPr lang="en-US" sz="3359" u="sng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https://t.me/bclubngo</a:t>
            </a:r>
            <a:endParaRPr sz="3359" u="sng" dirty="0">
              <a:solidFill>
                <a:schemeClr val="accent1">
                  <a:lumMod val="75000"/>
                </a:schemeClr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44" name="Google Shape;144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10592" y="491492"/>
            <a:ext cx="963930" cy="9258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190</Words>
  <Application>Microsoft Office PowerPoint</Application>
  <PresentationFormat>Произвольный</PresentationFormat>
  <Paragraphs>41</Paragraphs>
  <Slides>12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Ассоциация «Клуб бухгалтеров и аудиторов некоммерческих организаций» (Москва) </vt:lpstr>
      <vt:lpstr>Презентация PowerPoint</vt:lpstr>
      <vt:lpstr>Презентация PowerPoint</vt:lpstr>
      <vt:lpstr>Гамольский Павел Юрьевич </vt:lpstr>
      <vt:lpstr>Деятельность Ассоциации:</vt:lpstr>
      <vt:lpstr>Презентация PowerPoint</vt:lpstr>
      <vt:lpstr>Презентация PowerPoint</vt:lpstr>
      <vt:lpstr>Презентация PowerPoint</vt:lpstr>
      <vt:lpstr>Презентация PowerPoint</vt:lpstr>
      <vt:lpstr>Наши вебинары в Интернете</vt:lpstr>
      <vt:lpstr>Презентация PowerPoint</vt:lpstr>
      <vt:lpstr>Контакты Ассоциации: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Ассоциация «Клуб бухгалтеров и аудиторов некоммерческих организаций» (Москва)  в рамках проекта  «Информационная поддержка НКО: налогообложение и бухгалтерский учёт»</dc:title>
  <dc:creator>Intel</dc:creator>
  <cp:lastModifiedBy>User</cp:lastModifiedBy>
  <cp:revision>43</cp:revision>
  <dcterms:created xsi:type="dcterms:W3CDTF">2018-02-27T19:33:59Z</dcterms:created>
  <dcterms:modified xsi:type="dcterms:W3CDTF">2025-12-29T18:49:16Z</dcterms:modified>
</cp:coreProperties>
</file>