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767493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767488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767461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Relationship Id="rId9" Type="http://schemas.openxmlformats.org/officeDocument/2006/relationships/hyperlink" Target="https://klub-buhgalterov-nko.timepad.ru/event/376747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17" y="1247782"/>
            <a:ext cx="8252565" cy="4362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январь-март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2026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17.02.2026</a:t>
            </a:r>
            <a:r>
              <a:rPr lang="ru-RU" sz="1800" dirty="0"/>
              <a:t>. г. 275-й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https://klub-buhgalterov-nko.timepad.ru/event/3767461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24.02.2026</a:t>
            </a:r>
            <a:r>
              <a:rPr lang="ru-RU" sz="1800" dirty="0"/>
              <a:t>. г. 276-й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правовом регулировании, налогообложении и бухгалтерском учёте в НКО в 2026 году</a:t>
            </a:r>
            <a:r>
              <a:rPr lang="ru-RU" sz="1800" dirty="0"/>
              <a:t>«. Эксперт: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7"/>
              </a:rPr>
              <a:t>https://klub-buhgalterov-nko.timepad.ru/event/3767488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0.03.2026</a:t>
            </a:r>
            <a:r>
              <a:rPr lang="ru-RU" sz="1800" dirty="0"/>
              <a:t>. г. 277-й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Топ-10 типовых нарушений НКО, выявленных органами Минюста</a:t>
            </a:r>
            <a:r>
              <a:rPr lang="ru-RU" sz="1800" dirty="0"/>
              <a:t>«.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 </a:t>
            </a:r>
            <a:r>
              <a:rPr lang="ru-RU" sz="1800" u="sng" dirty="0">
                <a:hlinkClick r:id="rId8"/>
              </a:rPr>
              <a:t>https://klub-buhgalterov-nko.timepad.ru/event/3767493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17.03.2026</a:t>
            </a:r>
            <a:r>
              <a:rPr lang="ru-RU" sz="1800" dirty="0"/>
              <a:t>. г. 278-й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</a:t>
            </a:r>
            <a:r>
              <a:rPr lang="ru-RU" sz="1800"/>
              <a:t>Регистрация </a:t>
            </a:r>
            <a:r>
              <a:rPr lang="ru-RU" sz="1800" u="sng">
                <a:hlinkClick r:id="rId9"/>
              </a:rPr>
              <a:t>https://klub-buhgalterov-nko.timepad.ru/event/3767470/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.01.2026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91" y="1282376"/>
            <a:ext cx="8042415" cy="4293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263</Words>
  <Application>Microsoft Office PowerPoint</Application>
  <PresentationFormat>Произвольный</PresentationFormat>
  <Paragraphs>63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42</cp:revision>
  <dcterms:created xsi:type="dcterms:W3CDTF">2018-02-27T19:33:59Z</dcterms:created>
  <dcterms:modified xsi:type="dcterms:W3CDTF">2026-01-19T18:22:44Z</dcterms:modified>
</cp:coreProperties>
</file>