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718636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20.01.2026</a:t>
            </a:r>
            <a:r>
              <a:rPr lang="ru-RU" sz="1800" dirty="0"/>
              <a:t>. г. 274-й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https://klub-buhgalterov-nko.timepad.ru/event/3718636/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273-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13.01.2026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b="1" dirty="0"/>
              <a:t>"Актуальные изменения трудового и гражданского законодательства для НКО в 2026 г.»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/>
              <a:t>Гамольский</a:t>
            </a:r>
            <a:r>
              <a:rPr lang="ru-RU" sz="3200" b="1" dirty="0"/>
              <a:t> Павел Юрьевич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Президент Ассоциации “Клуб бухгалтеров и аудиторов некоммерческих организаций”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47" y="1626260"/>
            <a:ext cx="6951901" cy="3605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87" y="1344384"/>
            <a:ext cx="7757622" cy="4169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191</Words>
  <Application>Microsoft Office PowerPoint</Application>
  <PresentationFormat>Произвольный</PresentationFormat>
  <Paragraphs>40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44</cp:revision>
  <dcterms:created xsi:type="dcterms:W3CDTF">2018-02-27T19:33:59Z</dcterms:created>
  <dcterms:modified xsi:type="dcterms:W3CDTF">2026-01-12T17:44:09Z</dcterms:modified>
</cp:coreProperties>
</file>