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718636/" TargetMode="External"/><Relationship Id="rId3" Type="http://schemas.openxmlformats.org/officeDocument/2006/relationships/hyperlink" Target="https://klub-buhgalterov-nko.timepad.ru/event/3643186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718633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17" y="1247782"/>
            <a:ext cx="8252565" cy="43624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 smtClean="0"/>
              <a:t>30.12.2025</a:t>
            </a:r>
            <a:r>
              <a:rPr lang="ru-RU" sz="1800" dirty="0"/>
              <a:t>. г. 271-й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налогообложении НКО в 2026 году</a:t>
            </a:r>
            <a:r>
              <a:rPr lang="ru-RU" sz="1800" dirty="0"/>
              <a:t>«. Эксперт: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организаций”. Регистрация </a:t>
            </a:r>
            <a:r>
              <a:rPr lang="ru-RU" sz="1800" u="sng" dirty="0">
                <a:hlinkClick r:id="rId3"/>
              </a:rPr>
              <a:t>https://klub-buhgalterov-nko.timepad.ru/event/3643186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13.01.2026</a:t>
            </a:r>
            <a:r>
              <a:rPr lang="ru-RU" sz="1800" dirty="0"/>
              <a:t>. г. 273-й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Актуальные изменения трудового и гражданского законодательства для НКО в 2026 г</a:t>
            </a:r>
            <a:r>
              <a:rPr lang="ru-RU" sz="1800" dirty="0"/>
              <a:t>.». Эксперт: </a:t>
            </a:r>
            <a:r>
              <a:rPr lang="ru-RU" sz="1800" b="1" dirty="0" err="1"/>
              <a:t>Кустова</a:t>
            </a:r>
            <a:r>
              <a:rPr lang="ru-RU" sz="1800" b="1" dirty="0"/>
              <a:t> Елизавета Николаевна, </a:t>
            </a:r>
            <a:r>
              <a:rPr lang="ru-RU" sz="1800" dirty="0"/>
              <a:t>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 </a:t>
            </a:r>
            <a:r>
              <a:rPr lang="ru-RU" sz="1800" u="sng" dirty="0">
                <a:hlinkClick r:id="rId4"/>
              </a:rPr>
              <a:t>https://klub-buhgalterov-nko.timepad.ru/event/3718633/</a:t>
            </a:r>
            <a:r>
              <a:rPr lang="ru-RU" sz="1800" dirty="0"/>
              <a:t> </a:t>
            </a: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20.01.2026</a:t>
            </a:r>
            <a:r>
              <a:rPr lang="ru-RU" sz="1800" dirty="0"/>
              <a:t>. г. 274-й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https://klub-buhgalterov-nko.timepad.ru/event/3718636/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16" y="1282376"/>
            <a:ext cx="8421365" cy="4293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262</Words>
  <Application>Microsoft Office PowerPoint</Application>
  <PresentationFormat>Произвольный</PresentationFormat>
  <Paragraphs>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40</cp:revision>
  <dcterms:created xsi:type="dcterms:W3CDTF">2018-02-27T19:33:59Z</dcterms:created>
  <dcterms:modified xsi:type="dcterms:W3CDTF">2025-12-15T17:30:20Z</dcterms:modified>
</cp:coreProperties>
</file>