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klub-buhgalterov-nko.timepad.ru/event/3643167/" TargetMode="External"/><Relationship Id="rId3" Type="http://schemas.openxmlformats.org/officeDocument/2006/relationships/hyperlink" Target="https://t.me/nko_legal" TargetMode="External"/><Relationship Id="rId7" Type="http://schemas.openxmlformats.org/officeDocument/2006/relationships/hyperlink" Target="https://&#1072;&#1091;&#1076;&#1080;&#1090;-&#1090;&#1088;&#1080;&#1091;&#1084;&#1092;.&#1088;&#1092;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a-consulting.ru/" TargetMode="External"/><Relationship Id="rId5" Type="http://schemas.openxmlformats.org/officeDocument/2006/relationships/hyperlink" Target="http://www.rtf-audit.ru/" TargetMode="External"/><Relationship Id="rId4" Type="http://schemas.openxmlformats.org/officeDocument/2006/relationships/hyperlink" Target="https://klub-buhgalterov-nko.timepad.ru/event/3678440/" TargetMode="External"/><Relationship Id="rId9" Type="http://schemas.openxmlformats.org/officeDocument/2006/relationships/hyperlink" Target="https://klub-buhgalterov-nko.timepad.ru/event/3643186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ral-nko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декабрь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/>
              <a:t>09.12.2025</a:t>
            </a:r>
            <a:r>
              <a:rPr lang="ru-RU" sz="1800" dirty="0"/>
              <a:t>. г. 270-й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Регистрация НКО с нуля в прямом эфире: составляем документы и подаём их в Минюст</a:t>
            </a:r>
            <a:r>
              <a:rPr lang="ru-RU" sz="1800" dirty="0"/>
              <a:t>«. Эксперт:  </a:t>
            </a:r>
            <a:r>
              <a:rPr lang="ru-RU" sz="1800" b="1" dirty="0"/>
              <a:t>Воробьёв Константин Олегович,</a:t>
            </a:r>
            <a:r>
              <a:rPr lang="ru-RU" sz="1800" dirty="0"/>
              <a:t> автор телеграмм-канала «</a:t>
            </a:r>
            <a:r>
              <a:rPr lang="ru-RU" sz="1800" u="sng" dirty="0">
                <a:hlinkClick r:id="rId3"/>
              </a:rPr>
              <a:t>Юридический минимум НКО</a:t>
            </a:r>
            <a:r>
              <a:rPr lang="ru-RU" sz="1800" dirty="0"/>
              <a:t>». </a:t>
            </a:r>
            <a:r>
              <a:rPr lang="ru-RU" sz="1800"/>
              <a:t>Регистрация </a:t>
            </a:r>
            <a:r>
              <a:rPr lang="ru-RU" sz="1800" u="sng">
                <a:hlinkClick r:id="rId4"/>
              </a:rPr>
              <a:t>https://</a:t>
            </a:r>
            <a:r>
              <a:rPr lang="ru-RU" sz="1800" u="sng">
                <a:hlinkClick r:id="rId4"/>
              </a:rPr>
              <a:t>klub-buhgalterov-nko.timepad.ru/event/3678440</a:t>
            </a:r>
            <a:r>
              <a:rPr lang="ru-RU" sz="1800" u="sng" smtClean="0">
                <a:hlinkClick r:id="rId4"/>
              </a:rPr>
              <a:t>/</a:t>
            </a:r>
            <a:endParaRPr lang="ru-RU" sz="1800" u="sng" smtClean="0"/>
          </a:p>
          <a:p>
            <a:pPr marL="342900" indent="-342900">
              <a:buFontTx/>
              <a:buChar char="-"/>
            </a:pPr>
            <a:r>
              <a:rPr lang="ru-RU" sz="1800" b="1" smtClean="0"/>
              <a:t>16.12.2025</a:t>
            </a:r>
            <a:r>
              <a:rPr lang="ru-RU" sz="1800" dirty="0"/>
              <a:t>. г. 271-й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организаций”, </a:t>
            </a:r>
            <a:r>
              <a:rPr lang="ru-RU" sz="1800" b="1" dirty="0"/>
              <a:t>Неверов Григорий Николаевич</a:t>
            </a:r>
            <a:r>
              <a:rPr lang="ru-RU" sz="1800" dirty="0"/>
              <a:t> – директор по методологии </a:t>
            </a:r>
            <a:r>
              <a:rPr lang="ru-RU" sz="1800" u="sng" dirty="0">
                <a:hlinkClick r:id="rId5"/>
              </a:rPr>
              <a:t>ООО «РТФ-аудит»</a:t>
            </a:r>
            <a:r>
              <a:rPr lang="ru-RU" sz="1800" dirty="0"/>
              <a:t>, </a:t>
            </a:r>
            <a:r>
              <a:rPr lang="ru-RU" sz="1800" b="1" dirty="0"/>
              <a:t>Савкова Людмила Николаевна</a:t>
            </a:r>
            <a:r>
              <a:rPr lang="ru-RU" sz="1800" dirty="0"/>
              <a:t> – генеральный директор </a:t>
            </a:r>
            <a:r>
              <a:rPr lang="ru-RU" sz="1800" u="sng" dirty="0">
                <a:hlinkClick r:id="rId6"/>
              </a:rPr>
              <a:t>ООО «Мета-консалтинг</a:t>
            </a:r>
            <a:r>
              <a:rPr lang="ru-RU" sz="1800" dirty="0"/>
              <a:t>», </a:t>
            </a:r>
            <a:r>
              <a:rPr lang="ru-RU" sz="1800" b="1" dirty="0"/>
              <a:t>Шаронова Маргарита Игоревна</a:t>
            </a:r>
            <a:r>
              <a:rPr lang="ru-RU" sz="1800" dirty="0"/>
              <a:t> – заместитель генерального директора </a:t>
            </a:r>
            <a:r>
              <a:rPr lang="ru-RU" sz="1800" u="sng" dirty="0">
                <a:hlinkClick r:id="rId7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8"/>
              </a:rPr>
              <a:t>https://klub-buhgalterov-nko.timepad.ru/event/3643167</a:t>
            </a:r>
            <a:r>
              <a:rPr lang="ru-RU" sz="1800" u="sng" dirty="0" smtClean="0">
                <a:hlinkClick r:id="rId8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30.12.2025</a:t>
            </a:r>
            <a:r>
              <a:rPr lang="ru-RU" sz="1800" dirty="0"/>
              <a:t>. г. 272-й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Новое в налогообложении НКО в 2026 году</a:t>
            </a:r>
            <a:r>
              <a:rPr lang="ru-RU" sz="1800" dirty="0"/>
              <a:t>«. Эксперт: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организаций”. Регистрация </a:t>
            </a:r>
            <a:r>
              <a:rPr lang="ru-RU" sz="1800" u="sng" dirty="0">
                <a:hlinkClick r:id="rId9"/>
              </a:rPr>
              <a:t>https://klub-buhgalterov-nko.timepad.ru/event/3643186/</a:t>
            </a:r>
            <a:endParaRPr lang="ru-RU" sz="1800" i="0" dirty="0" smtClean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216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269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«КБА НКО»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.11.2025</a:t>
            </a:r>
            <a:endParaRPr lang="ru-RU" sz="252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2800" b="1" dirty="0"/>
              <a:t>Как составить правильно бюджет проекта в </a:t>
            </a:r>
            <a:r>
              <a:rPr lang="ru-RU" sz="2800" b="1" dirty="0" err="1"/>
              <a:t>грантовой</a:t>
            </a:r>
            <a:r>
              <a:rPr lang="ru-RU" sz="2800" b="1" dirty="0"/>
              <a:t> заявке: финансово-правовые и технические тонкости</a:t>
            </a:r>
            <a:r>
              <a:rPr lang="ru-RU" sz="2800" b="1" dirty="0" smtClean="0"/>
              <a:t>»</a:t>
            </a: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200"/>
            </a:pPr>
            <a:r>
              <a:rPr lang="ru-RU" sz="3200" b="1" dirty="0" err="1"/>
              <a:t>Селитраров</a:t>
            </a:r>
            <a:r>
              <a:rPr lang="ru-RU" sz="3200" b="1" dirty="0"/>
              <a:t> Артём Станиславович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lvl="0" indent="0" algn="l">
              <a:spcBef>
                <a:spcPts val="0"/>
              </a:spcBef>
              <a:buSzPts val="5500"/>
            </a:pPr>
            <a:r>
              <a:rPr lang="ru-RU" sz="6000" dirty="0"/>
              <a:t>директор Автономной некоммерческой организации правовой и учебно-методической поддержки социальных инициатив «</a:t>
            </a:r>
            <a:r>
              <a:rPr lang="ru-RU" sz="6000" u="sng" dirty="0">
                <a:hlinkClick r:id="rId3"/>
              </a:rPr>
              <a:t>Правовой ресурсный центр «Третий сектор»</a:t>
            </a:r>
            <a:endParaRPr lang="ru-RU" sz="6000" b="1" dirty="0"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21" y="1286226"/>
            <a:ext cx="8192953" cy="42855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1" y="1344384"/>
            <a:ext cx="9564015" cy="41692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208</Words>
  <Application>Microsoft Office PowerPoint</Application>
  <PresentationFormat>Произвольный</PresentationFormat>
  <Paragraphs>42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Селитраров Артём Станиславович 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41</cp:revision>
  <dcterms:created xsi:type="dcterms:W3CDTF">2018-02-27T19:33:59Z</dcterms:created>
  <dcterms:modified xsi:type="dcterms:W3CDTF">2025-11-17T18:09:03Z</dcterms:modified>
</cp:coreProperties>
</file>