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3608315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сентябрь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11.11.2025</a:t>
            </a:r>
            <a:r>
              <a:rPr lang="ru-RU" sz="1800" dirty="0"/>
              <a:t>. г. 268-й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6"/>
              </a:rPr>
              <a:t>https://klub-buhgalterov-nko.timepad.ru/event/3608315/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72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267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«КБА НКО»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.10.2025</a:t>
            </a:r>
            <a:endParaRPr lang="ru-RU" sz="252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800" b="1" dirty="0" smtClean="0">
                <a:ea typeface="Calibri"/>
              </a:rPr>
              <a:t>Виды</a:t>
            </a:r>
            <a:r>
              <a:rPr lang="ru-RU" sz="2800" b="1" dirty="0" smtClean="0"/>
              <a:t> </a:t>
            </a:r>
            <a:r>
              <a:rPr lang="ru-RU" sz="2800" b="1" dirty="0"/>
              <a:t>НКО: </a:t>
            </a:r>
            <a:r>
              <a:rPr lang="ru-RU" sz="2800" b="1" dirty="0" smtClean="0"/>
              <a:t>различия и специфика организационно-правовых форм»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200"/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Воробьёв Олег Константинович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spcBef>
                <a:spcPts val="0"/>
              </a:spcBef>
              <a:buSzPts val="5500"/>
            </a:pPr>
            <a:r>
              <a:rPr lang="ru-RU" sz="6000" dirty="0"/>
              <a:t>автор телеграмм-канала «Юридический минимум НКО»</a:t>
            </a:r>
            <a:endParaRPr lang="ru-RU" sz="6000" b="1" dirty="0"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66" y="1286226"/>
            <a:ext cx="8964064" cy="4285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1" y="1226328"/>
            <a:ext cx="9564015" cy="44053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185</Words>
  <Application>Microsoft Office PowerPoint</Application>
  <PresentationFormat>Произвольный</PresentationFormat>
  <Paragraphs>40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Воробьёв Олег Константинович 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39</cp:revision>
  <dcterms:created xsi:type="dcterms:W3CDTF">2018-02-27T19:33:59Z</dcterms:created>
  <dcterms:modified xsi:type="dcterms:W3CDTF">2025-10-20T18:06:00Z</dcterms:modified>
</cp:coreProperties>
</file>