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608315/" TargetMode="External"/><Relationship Id="rId3" Type="http://schemas.openxmlformats.org/officeDocument/2006/relationships/hyperlink" Target="https://t.me/nko_legal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608306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45" y="1191929"/>
            <a:ext cx="8760709" cy="4474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21.10.2025</a:t>
            </a:r>
            <a:r>
              <a:rPr lang="ru-RU" sz="1800" dirty="0"/>
              <a:t>. </a:t>
            </a:r>
            <a:r>
              <a:rPr lang="ru-RU" sz="1800" b="1" dirty="0"/>
              <a:t>Начало в 12:00!</a:t>
            </a:r>
            <a:r>
              <a:rPr lang="ru-RU" sz="1800" dirty="0"/>
              <a:t> 267-й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Виды НКО: различия и специфика организационно-правовых форм</a:t>
            </a:r>
            <a:r>
              <a:rPr lang="ru-RU" sz="1800" dirty="0"/>
              <a:t>«. Эксперт: </a:t>
            </a:r>
            <a:r>
              <a:rPr lang="ru-RU" sz="1800" b="1" dirty="0"/>
              <a:t>Воробьёв Константин Олегович,</a:t>
            </a:r>
            <a:r>
              <a:rPr lang="ru-RU" sz="1800" dirty="0"/>
              <a:t> автор телеграмм-канала «</a:t>
            </a:r>
            <a:r>
              <a:rPr lang="ru-RU" sz="1800" u="sng" dirty="0">
                <a:hlinkClick r:id="rId3"/>
              </a:rPr>
              <a:t>Юридический минимум НКО</a:t>
            </a:r>
            <a:r>
              <a:rPr lang="ru-RU" sz="1800" dirty="0"/>
              <a:t>». Регистрация </a:t>
            </a:r>
            <a:r>
              <a:rPr lang="ru-RU" sz="1800" u="sng" dirty="0">
                <a:hlinkClick r:id="rId4"/>
              </a:rPr>
              <a:t>https://klub-buhgalterov-nko.timepad.ru/event/3608306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11.11.2025</a:t>
            </a:r>
            <a:r>
              <a:rPr lang="ru-RU" sz="1800" dirty="0"/>
              <a:t>. г. 268-й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https://klub-buhgalterov-nko.timepad.ru/event/3608315/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.10.2025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92" y="1266478"/>
            <a:ext cx="8512213" cy="432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247</Words>
  <Application>Microsoft Office PowerPoint</Application>
  <PresentationFormat>Произвольный</PresentationFormat>
  <Paragraphs>61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38</cp:revision>
  <dcterms:created xsi:type="dcterms:W3CDTF">2018-02-27T19:33:59Z</dcterms:created>
  <dcterms:modified xsi:type="dcterms:W3CDTF">2025-10-13T18:58:28Z</dcterms:modified>
</cp:coreProperties>
</file>