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3577121/" TargetMode="External"/><Relationship Id="rId5" Type="http://schemas.openxmlformats.org/officeDocument/2006/relationships/hyperlink" Target="https://&#1072;&#1091;&#1076;&#1080;&#1090;-&#1090;&#1088;&#1080;&#1091;&#1084;&#1092;.&#1088;&#1092;/" TargetMode="External"/><Relationship Id="rId4" Type="http://schemas.openxmlformats.org/officeDocument/2006/relationships/hyperlink" Target="http://www.meta-consulting.r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45" y="1191929"/>
            <a:ext cx="8760709" cy="44741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май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/>
              <a:t>14.10.2025</a:t>
            </a:r>
            <a:r>
              <a:rPr lang="ru-RU" sz="1800" dirty="0"/>
              <a:t>. г. Москва. 266-й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организаций”, </a:t>
            </a:r>
            <a:r>
              <a:rPr lang="ru-RU" sz="1800" b="1" dirty="0"/>
              <a:t>Неверов Григорий Николаевич</a:t>
            </a:r>
            <a:r>
              <a:rPr lang="ru-RU" sz="1800" dirty="0"/>
              <a:t> 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 </a:t>
            </a:r>
            <a:r>
              <a:rPr lang="ru-RU" sz="1800" b="1" dirty="0"/>
              <a:t>Савкова Людмила Николаевна</a:t>
            </a:r>
            <a:r>
              <a:rPr lang="ru-RU" sz="1800" dirty="0"/>
              <a:t> 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 </a:t>
            </a:r>
            <a:r>
              <a:rPr lang="ru-RU" sz="1800" b="1" dirty="0"/>
              <a:t>Шаронова Маргарита Игоревна</a:t>
            </a:r>
            <a:r>
              <a:rPr lang="ru-RU" sz="1800" dirty="0"/>
              <a:t> 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</a:t>
            </a:r>
            <a:r>
              <a:rPr lang="ru-RU" sz="1800"/>
              <a:t>Регистрация </a:t>
            </a:r>
            <a:r>
              <a:rPr lang="ru-RU" sz="1800" u="sng">
                <a:hlinkClick r:id="rId6"/>
              </a:rPr>
              <a:t>https://klub-buhgalterov-nko.timepad.ru/event/3577121/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265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.09.2025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бухгалтерскому 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учёту и налогообложению»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92" y="1266478"/>
            <a:ext cx="8512213" cy="43250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265</Words>
  <Application>Microsoft Office PowerPoint</Application>
  <PresentationFormat>Произвольный</PresentationFormat>
  <Paragraphs>60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37</cp:revision>
  <dcterms:created xsi:type="dcterms:W3CDTF">2018-02-27T19:33:59Z</dcterms:created>
  <dcterms:modified xsi:type="dcterms:W3CDTF">2025-09-15T18:16:41Z</dcterms:modified>
</cp:coreProperties>
</file>