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501888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lvid.ru/?ysclid=meuyujb45w8926848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сентябрь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16.09.2025</a:t>
            </a:r>
            <a:r>
              <a:rPr lang="ru-RU" sz="1800" dirty="0"/>
              <a:t>. г. Москва. </a:t>
            </a:r>
            <a:r>
              <a:rPr lang="ru-RU" sz="1800" dirty="0" smtClean="0"/>
              <a:t>265-й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</a:t>
            </a:r>
            <a:r>
              <a:rPr lang="ru-RU" sz="1800" u="sng" dirty="0">
                <a:hlinkClick r:id="rId6"/>
              </a:rPr>
              <a:t> https://klub-buhgalterov-nko.timepad.ru/event/3501888/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.09.2025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Руководитель НКО: избрание, компетенция и </a:t>
            </a:r>
            <a:r>
              <a:rPr lang="ru-RU" sz="2800" b="1" dirty="0" smtClean="0"/>
              <a:t>ответственность»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Дробот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Юлия Викторовна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руководитель Автономной некоммерческой благотворительной организации развития и поддержки территорий «</a:t>
            </a:r>
            <a:r>
              <a:rPr lang="ru-RU" sz="6000" u="sng" dirty="0">
                <a:hlinkClick r:id="rId3"/>
              </a:rPr>
              <a:t>ЮЛВИД-ЦЕНТР</a:t>
            </a:r>
            <a:r>
              <a:rPr lang="ru-RU" sz="6000" dirty="0"/>
              <a:t>», член Ассоциации «Юристы за гражданское общество».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88" y="1286226"/>
            <a:ext cx="9037021" cy="42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1" y="996796"/>
            <a:ext cx="9564015" cy="4864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200</Words>
  <Application>Microsoft Office PowerPoint</Application>
  <PresentationFormat>Произвольный</PresentationFormat>
  <Paragraphs>40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Дробот Юлия Викторовна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38</cp:revision>
  <dcterms:created xsi:type="dcterms:W3CDTF">2018-02-27T19:33:59Z</dcterms:created>
  <dcterms:modified xsi:type="dcterms:W3CDTF">2025-09-08T18:12:09Z</dcterms:modified>
</cp:coreProperties>
</file>