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6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4" roundtripDataSignature="AMtx7mgQ7GRJXudOqv6md5cVyuDGwq6Z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44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ия Кузнецова" userId="0412b4d8611dbc6e" providerId="LiveId" clId="{09737227-9496-478E-AD8B-71B252F12882}"/>
    <pc:docChg chg="undo custSel modSld">
      <pc:chgData name="Юлия Кузнецова" userId="0412b4d8611dbc6e" providerId="LiveId" clId="{09737227-9496-478E-AD8B-71B252F12882}" dt="2022-12-05T20:57:23.077" v="38" actId="20577"/>
      <pc:docMkLst>
        <pc:docMk/>
      </pc:docMkLst>
      <pc:sldChg chg="modSp mod">
        <pc:chgData name="Юлия Кузнецова" userId="0412b4d8611dbc6e" providerId="LiveId" clId="{09737227-9496-478E-AD8B-71B252F12882}" dt="2022-12-05T20:54:48.285" v="7" actId="20577"/>
        <pc:sldMkLst>
          <pc:docMk/>
          <pc:sldMk cId="0" sldId="258"/>
        </pc:sldMkLst>
        <pc:spChg chg="mod">
          <ac:chgData name="Юлия Кузнецова" userId="0412b4d8611dbc6e" providerId="LiveId" clId="{09737227-9496-478E-AD8B-71B252F12882}" dt="2022-12-05T20:54:48.285" v="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09737227-9496-478E-AD8B-71B252F12882}" dt="2022-12-05T20:55:19.999" v="12" actId="1076"/>
        <pc:sldMkLst>
          <pc:docMk/>
          <pc:sldMk cId="0" sldId="260"/>
        </pc:sldMkLst>
        <pc:picChg chg="del">
          <ac:chgData name="Юлия Кузнецова" userId="0412b4d8611dbc6e" providerId="LiveId" clId="{09737227-9496-478E-AD8B-71B252F12882}" dt="2022-12-05T20:54:52.272" v="8" actId="478"/>
          <ac:picMkLst>
            <pc:docMk/>
            <pc:sldMk cId="0" sldId="260"/>
            <ac:picMk id="3" creationId="{AF2C1024-C5FA-44E5-8198-127DEC9659E1}"/>
          </ac:picMkLst>
        </pc:picChg>
        <pc:picChg chg="add mod modCrop">
          <ac:chgData name="Юлия Кузнецова" userId="0412b4d8611dbc6e" providerId="LiveId" clId="{09737227-9496-478E-AD8B-71B252F12882}" dt="2022-12-05T20:55:19.999" v="12" actId="1076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09737227-9496-478E-AD8B-71B252F12882}" dt="2022-12-05T20:55:55.404" v="17" actId="1076"/>
        <pc:sldMkLst>
          <pc:docMk/>
          <pc:sldMk cId="0" sldId="262"/>
        </pc:sldMkLst>
        <pc:picChg chg="add mod modCrop">
          <ac:chgData name="Юлия Кузнецова" userId="0412b4d8611dbc6e" providerId="LiveId" clId="{09737227-9496-478E-AD8B-71B252F12882}" dt="2022-12-05T20:55:55.404" v="17" actId="1076"/>
          <ac:picMkLst>
            <pc:docMk/>
            <pc:sldMk cId="0" sldId="262"/>
            <ac:picMk id="3" creationId="{4C86EC66-904E-4E7D-894F-79C47CBDC543}"/>
          </ac:picMkLst>
        </pc:picChg>
        <pc:picChg chg="del">
          <ac:chgData name="Юлия Кузнецова" userId="0412b4d8611dbc6e" providerId="LiveId" clId="{09737227-9496-478E-AD8B-71B252F12882}" dt="2022-12-05T20:55:25.840" v="13" actId="478"/>
          <ac:picMkLst>
            <pc:docMk/>
            <pc:sldMk cId="0" sldId="262"/>
            <ac:picMk id="4" creationId="{D89E9EC3-EEEA-4507-A0F5-287C02F2D7CB}"/>
          </ac:picMkLst>
        </pc:picChg>
      </pc:sldChg>
      <pc:sldChg chg="modSp mod">
        <pc:chgData name="Юлия Кузнецова" userId="0412b4d8611dbc6e" providerId="LiveId" clId="{09737227-9496-478E-AD8B-71B252F12882}" dt="2022-12-05T20:57:23.077" v="38" actId="20577"/>
        <pc:sldMkLst>
          <pc:docMk/>
          <pc:sldMk cId="0" sldId="273"/>
        </pc:sldMkLst>
        <pc:spChg chg="mod">
          <ac:chgData name="Юлия Кузнецова" userId="0412b4d8611dbc6e" providerId="LiveId" clId="{09737227-9496-478E-AD8B-71B252F12882}" dt="2022-12-05T20:56:04.654" v="18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09737227-9496-478E-AD8B-71B252F12882}" dt="2022-12-05T20:57:23.077" v="38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9D06A314-3905-424F-9D8D-B2817A3EFEDA}"/>
    <pc:docChg chg="custSel modSld">
      <pc:chgData name="Юлия Кузнецова" userId="0412b4d8611dbc6e" providerId="LiveId" clId="{9D06A314-3905-424F-9D8D-B2817A3EFEDA}" dt="2023-01-16T18:40:30.056" v="77" actId="255"/>
      <pc:docMkLst>
        <pc:docMk/>
      </pc:docMkLst>
      <pc:sldChg chg="modSp mod">
        <pc:chgData name="Юлия Кузнецова" userId="0412b4d8611dbc6e" providerId="LiveId" clId="{9D06A314-3905-424F-9D8D-B2817A3EFEDA}" dt="2023-01-16T18:34:59.901" v="11" actId="20577"/>
        <pc:sldMkLst>
          <pc:docMk/>
          <pc:sldMk cId="0" sldId="258"/>
        </pc:sldMkLst>
        <pc:spChg chg="mod">
          <ac:chgData name="Юлия Кузнецова" userId="0412b4d8611dbc6e" providerId="LiveId" clId="{9D06A314-3905-424F-9D8D-B2817A3EFEDA}" dt="2023-01-16T18:34:59.901" v="11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9D06A314-3905-424F-9D8D-B2817A3EFEDA}" dt="2023-01-16T18:36:09.170" v="16" actId="1076"/>
        <pc:sldMkLst>
          <pc:docMk/>
          <pc:sldMk cId="0" sldId="260"/>
        </pc:sldMkLst>
        <pc:picChg chg="add mod modCrop">
          <ac:chgData name="Юлия Кузнецова" userId="0412b4d8611dbc6e" providerId="LiveId" clId="{9D06A314-3905-424F-9D8D-B2817A3EFEDA}" dt="2023-01-16T18:36:09.170" v="16" actId="1076"/>
          <ac:picMkLst>
            <pc:docMk/>
            <pc:sldMk cId="0" sldId="260"/>
            <ac:picMk id="3" creationId="{0734DE03-4FF2-439F-B197-C5E042B1CEE3}"/>
          </ac:picMkLst>
        </pc:picChg>
        <pc:picChg chg="del">
          <ac:chgData name="Юлия Кузнецова" userId="0412b4d8611dbc6e" providerId="LiveId" clId="{9D06A314-3905-424F-9D8D-B2817A3EFEDA}" dt="2023-01-16T18:35:10.841" v="12" actId="478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7:28.468" v="26" actId="1076"/>
        <pc:sldMkLst>
          <pc:docMk/>
          <pc:sldMk cId="0" sldId="261"/>
        </pc:sldMkLst>
        <pc:picChg chg="add mod modCrop">
          <ac:chgData name="Юлия Кузнецова" userId="0412b4d8611dbc6e" providerId="LiveId" clId="{9D06A314-3905-424F-9D8D-B2817A3EFEDA}" dt="2023-01-16T18:37:28.468" v="26" actId="1076"/>
          <ac:picMkLst>
            <pc:docMk/>
            <pc:sldMk cId="0" sldId="261"/>
            <ac:picMk id="3" creationId="{E0096E35-D377-47C7-9D41-C9FED7B478ED}"/>
          </ac:picMkLst>
        </pc:picChg>
        <pc:picChg chg="del">
          <ac:chgData name="Юлия Кузнецова" userId="0412b4d8611dbc6e" providerId="LiveId" clId="{9D06A314-3905-424F-9D8D-B2817A3EFEDA}" dt="2023-01-16T18:36:15.668" v="17" actId="478"/>
          <ac:picMkLst>
            <pc:docMk/>
            <pc:sldMk cId="0" sldId="261"/>
            <ac:picMk id="4" creationId="{7214256B-4000-42F3-800A-E1DB9DD30291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6:40.292" v="22" actId="1076"/>
        <pc:sldMkLst>
          <pc:docMk/>
          <pc:sldMk cId="0" sldId="262"/>
        </pc:sldMkLst>
        <pc:picChg chg="del">
          <ac:chgData name="Юлия Кузнецова" userId="0412b4d8611dbc6e" providerId="LiveId" clId="{9D06A314-3905-424F-9D8D-B2817A3EFEDA}" dt="2023-01-16T18:36:19.518" v="18" actId="478"/>
          <ac:picMkLst>
            <pc:docMk/>
            <pc:sldMk cId="0" sldId="262"/>
            <ac:picMk id="3" creationId="{4C86EC66-904E-4E7D-894F-79C47CBDC543}"/>
          </ac:picMkLst>
        </pc:picChg>
        <pc:picChg chg="add mod modCrop">
          <ac:chgData name="Юлия Кузнецова" userId="0412b4d8611dbc6e" providerId="LiveId" clId="{9D06A314-3905-424F-9D8D-B2817A3EFEDA}" dt="2023-01-16T18:36:40.292" v="22" actId="1076"/>
          <ac:picMkLst>
            <pc:docMk/>
            <pc:sldMk cId="0" sldId="262"/>
            <ac:picMk id="4" creationId="{EC896C97-35EE-4C76-B4A7-4063D3EC01B5}"/>
          </ac:picMkLst>
        </pc:picChg>
      </pc:sldChg>
      <pc:sldChg chg="modSp mod">
        <pc:chgData name="Юлия Кузнецова" userId="0412b4d8611dbc6e" providerId="LiveId" clId="{9D06A314-3905-424F-9D8D-B2817A3EFEDA}" dt="2023-01-16T18:40:30.056" v="77" actId="255"/>
        <pc:sldMkLst>
          <pc:docMk/>
          <pc:sldMk cId="0" sldId="273"/>
        </pc:sldMkLst>
        <pc:spChg chg="mod">
          <ac:chgData name="Юлия Кузнецова" userId="0412b4d8611dbc6e" providerId="LiveId" clId="{9D06A314-3905-424F-9D8D-B2817A3EFEDA}" dt="2023-01-16T18:38:28.772" v="50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9D06A314-3905-424F-9D8D-B2817A3EFEDA}" dt="2023-01-16T18:40:30.056" v="77" actId="255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F9D2DBDB-E909-49D6-AC7C-B3E0737C7357}"/>
    <pc:docChg chg="custSel modSld sldOrd">
      <pc:chgData name="Юлия Кузнецова" userId="0412b4d8611dbc6e" providerId="LiveId" clId="{F9D2DBDB-E909-49D6-AC7C-B3E0737C7357}" dt="2023-02-13T19:00:42.963" v="95"/>
      <pc:docMkLst>
        <pc:docMk/>
      </pc:docMkLst>
      <pc:sldChg chg="modSp mod">
        <pc:chgData name="Юлия Кузнецова" userId="0412b4d8611dbc6e" providerId="LiveId" clId="{F9D2DBDB-E909-49D6-AC7C-B3E0737C7357}" dt="2023-02-13T18:57:33.205" v="13" actId="20577"/>
        <pc:sldMkLst>
          <pc:docMk/>
          <pc:sldMk cId="0" sldId="258"/>
        </pc:sldMkLst>
        <pc:spChg chg="mod">
          <ac:chgData name="Юлия Кузнецова" userId="0412b4d8611dbc6e" providerId="LiveId" clId="{F9D2DBDB-E909-49D6-AC7C-B3E0737C7357}" dt="2023-02-13T18:57:33.205" v="13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F9D2DBDB-E909-49D6-AC7C-B3E0737C7357}" dt="2023-02-13T18:58:08.981" v="18" actId="1076"/>
        <pc:sldMkLst>
          <pc:docMk/>
          <pc:sldMk cId="0" sldId="260"/>
        </pc:sldMkLst>
        <pc:picChg chg="del">
          <ac:chgData name="Юлия Кузнецова" userId="0412b4d8611dbc6e" providerId="LiveId" clId="{F9D2DBDB-E909-49D6-AC7C-B3E0737C7357}" dt="2023-02-13T18:57:44.316" v="14" actId="478"/>
          <ac:picMkLst>
            <pc:docMk/>
            <pc:sldMk cId="0" sldId="260"/>
            <ac:picMk id="3" creationId="{0734DE03-4FF2-439F-B197-C5E042B1CEE3}"/>
          </ac:picMkLst>
        </pc:picChg>
        <pc:picChg chg="add mod modCrop">
          <ac:chgData name="Юлия Кузнецова" userId="0412b4d8611dbc6e" providerId="LiveId" clId="{F9D2DBDB-E909-49D6-AC7C-B3E0737C7357}" dt="2023-02-13T18:58:08.981" v="18" actId="1076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F9D2DBDB-E909-49D6-AC7C-B3E0737C7357}" dt="2023-02-13T18:58:39.426" v="23" actId="1076"/>
        <pc:sldMkLst>
          <pc:docMk/>
          <pc:sldMk cId="0" sldId="262"/>
        </pc:sldMkLst>
        <pc:picChg chg="add mod modCrop">
          <ac:chgData name="Юлия Кузнецова" userId="0412b4d8611dbc6e" providerId="LiveId" clId="{F9D2DBDB-E909-49D6-AC7C-B3E0737C7357}" dt="2023-02-13T18:58:39.426" v="23" actId="1076"/>
          <ac:picMkLst>
            <pc:docMk/>
            <pc:sldMk cId="0" sldId="262"/>
            <ac:picMk id="3" creationId="{89639D00-DBCD-45A6-BEB3-FD1DF3957B48}"/>
          </ac:picMkLst>
        </pc:picChg>
        <pc:picChg chg="del">
          <ac:chgData name="Юлия Кузнецова" userId="0412b4d8611dbc6e" providerId="LiveId" clId="{F9D2DBDB-E909-49D6-AC7C-B3E0737C7357}" dt="2023-02-13T18:58:14.597" v="19" actId="478"/>
          <ac:picMkLst>
            <pc:docMk/>
            <pc:sldMk cId="0" sldId="262"/>
            <ac:picMk id="4" creationId="{EC896C97-35EE-4C76-B4A7-4063D3EC01B5}"/>
          </ac:picMkLst>
        </pc:picChg>
      </pc:sldChg>
      <pc:sldChg chg="ord">
        <pc:chgData name="Юлия Кузнецова" userId="0412b4d8611dbc6e" providerId="LiveId" clId="{F9D2DBDB-E909-49D6-AC7C-B3E0737C7357}" dt="2023-02-13T19:00:17.810" v="87"/>
        <pc:sldMkLst>
          <pc:docMk/>
          <pc:sldMk cId="0" sldId="267"/>
        </pc:sldMkLst>
      </pc:sldChg>
      <pc:sldChg chg="ord">
        <pc:chgData name="Юлия Кузнецова" userId="0412b4d8611dbc6e" providerId="LiveId" clId="{F9D2DBDB-E909-49D6-AC7C-B3E0737C7357}" dt="2023-02-13T19:00:22.942" v="89"/>
        <pc:sldMkLst>
          <pc:docMk/>
          <pc:sldMk cId="0" sldId="268"/>
        </pc:sldMkLst>
      </pc:sldChg>
      <pc:sldChg chg="ord">
        <pc:chgData name="Юлия Кузнецова" userId="0412b4d8611dbc6e" providerId="LiveId" clId="{F9D2DBDB-E909-49D6-AC7C-B3E0737C7357}" dt="2023-02-13T19:00:30.940" v="91"/>
        <pc:sldMkLst>
          <pc:docMk/>
          <pc:sldMk cId="0" sldId="269"/>
        </pc:sldMkLst>
      </pc:sldChg>
      <pc:sldChg chg="ord">
        <pc:chgData name="Юлия Кузнецова" userId="0412b4d8611dbc6e" providerId="LiveId" clId="{F9D2DBDB-E909-49D6-AC7C-B3E0737C7357}" dt="2023-02-13T19:00:37.959" v="93"/>
        <pc:sldMkLst>
          <pc:docMk/>
          <pc:sldMk cId="0" sldId="270"/>
        </pc:sldMkLst>
      </pc:sldChg>
      <pc:sldChg chg="ord">
        <pc:chgData name="Юлия Кузнецова" userId="0412b4d8611dbc6e" providerId="LiveId" clId="{F9D2DBDB-E909-49D6-AC7C-B3E0737C7357}" dt="2023-02-13T19:00:42.963" v="95"/>
        <pc:sldMkLst>
          <pc:docMk/>
          <pc:sldMk cId="0" sldId="271"/>
        </pc:sldMkLst>
      </pc:sldChg>
      <pc:sldChg chg="modSp mod">
        <pc:chgData name="Юлия Кузнецова" userId="0412b4d8611dbc6e" providerId="LiveId" clId="{F9D2DBDB-E909-49D6-AC7C-B3E0737C7357}" dt="2023-02-13T19:00:07.719" v="85" actId="113"/>
        <pc:sldMkLst>
          <pc:docMk/>
          <pc:sldMk cId="0" sldId="273"/>
        </pc:sldMkLst>
        <pc:spChg chg="mod">
          <ac:chgData name="Юлия Кузнецова" userId="0412b4d8611dbc6e" providerId="LiveId" clId="{F9D2DBDB-E909-49D6-AC7C-B3E0737C7357}" dt="2023-02-13T18:58:51.778" v="39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F9D2DBDB-E909-49D6-AC7C-B3E0737C7357}" dt="2023-02-13T19:00:07.719" v="85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CA814E5E-441D-4667-B7C6-6CC55A410072}"/>
    <pc:docChg chg="custSel modSld">
      <pc:chgData name="Юлия Кузнецова" userId="0412b4d8611dbc6e" providerId="LiveId" clId="{CA814E5E-441D-4667-B7C6-6CC55A410072}" dt="2023-07-03T14:59:22.967" v="83" actId="113"/>
      <pc:docMkLst>
        <pc:docMk/>
      </pc:docMkLst>
      <pc:sldChg chg="modSp mod">
        <pc:chgData name="Юлия Кузнецова" userId="0412b4d8611dbc6e" providerId="LiveId" clId="{CA814E5E-441D-4667-B7C6-6CC55A410072}" dt="2023-07-03T14:56:26.929" v="47" actId="20577"/>
        <pc:sldMkLst>
          <pc:docMk/>
          <pc:sldMk cId="0" sldId="258"/>
        </pc:sldMkLst>
        <pc:spChg chg="mod">
          <ac:chgData name="Юлия Кузнецова" userId="0412b4d8611dbc6e" providerId="LiveId" clId="{CA814E5E-441D-4667-B7C6-6CC55A410072}" dt="2023-07-03T14:56:26.929" v="4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CA814E5E-441D-4667-B7C6-6CC55A410072}" dt="2023-07-03T14:57:03.572" v="52" actId="1076"/>
        <pc:sldMkLst>
          <pc:docMk/>
          <pc:sldMk cId="0" sldId="260"/>
        </pc:sldMkLst>
        <pc:picChg chg="del mod">
          <ac:chgData name="Юлия Кузнецова" userId="0412b4d8611dbc6e" providerId="LiveId" clId="{CA814E5E-441D-4667-B7C6-6CC55A410072}" dt="2023-06-12T20:27:34.337" v="7" actId="478"/>
          <ac:picMkLst>
            <pc:docMk/>
            <pc:sldMk cId="0" sldId="260"/>
            <ac:picMk id="3" creationId="{311AE325-D68E-42A5-9877-F65B261D0B56}"/>
          </ac:picMkLst>
        </pc:picChg>
        <pc:picChg chg="add mod modCrop">
          <ac:chgData name="Юлия Кузнецова" userId="0412b4d8611dbc6e" providerId="LiveId" clId="{CA814E5E-441D-4667-B7C6-6CC55A410072}" dt="2023-07-03T14:57:03.572" v="52" actId="1076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CA814E5E-441D-4667-B7C6-6CC55A410072}" dt="2023-07-03T14:56:36.904" v="48" actId="478"/>
          <ac:picMkLst>
            <pc:docMk/>
            <pc:sldMk cId="0" sldId="260"/>
            <ac:picMk id="4" creationId="{B31689A5-A213-4817-83B8-82417D3EBB9F}"/>
          </ac:picMkLst>
        </pc:picChg>
      </pc:sldChg>
      <pc:sldChg chg="addSp delSp modSp mod">
        <pc:chgData name="Юлия Кузнецова" userId="0412b4d8611dbc6e" providerId="LiveId" clId="{CA814E5E-441D-4667-B7C6-6CC55A410072}" dt="2023-07-03T14:57:38.945" v="57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CA814E5E-441D-4667-B7C6-6CC55A410072}" dt="2023-07-03T14:57:08.800" v="53" actId="478"/>
          <ac:picMkLst>
            <pc:docMk/>
            <pc:sldMk cId="0" sldId="262"/>
            <ac:picMk id="3" creationId="{F519788B-FCA2-48EA-BFD8-D9D81F795E69}"/>
          </ac:picMkLst>
        </pc:picChg>
        <pc:picChg chg="del">
          <ac:chgData name="Юлия Кузнецова" userId="0412b4d8611dbc6e" providerId="LiveId" clId="{CA814E5E-441D-4667-B7C6-6CC55A410072}" dt="2023-06-12T20:28:05.682" v="12" actId="478"/>
          <ac:picMkLst>
            <pc:docMk/>
            <pc:sldMk cId="0" sldId="262"/>
            <ac:picMk id="4" creationId="{BD1A32E9-2B3A-48FC-A19A-3FD5E16960EC}"/>
          </ac:picMkLst>
        </pc:picChg>
        <pc:picChg chg="add mod modCrop">
          <ac:chgData name="Юлия Кузнецова" userId="0412b4d8611dbc6e" providerId="LiveId" clId="{CA814E5E-441D-4667-B7C6-6CC55A410072}" dt="2023-07-03T14:57:38.945" v="57" actId="1076"/>
          <ac:picMkLst>
            <pc:docMk/>
            <pc:sldMk cId="0" sldId="262"/>
            <ac:picMk id="4" creationId="{C344B2DA-E2EC-46E9-9F68-E2F203A3ACE4}"/>
          </ac:picMkLst>
        </pc:picChg>
      </pc:sldChg>
      <pc:sldChg chg="modSp mod">
        <pc:chgData name="Юлия Кузнецова" userId="0412b4d8611dbc6e" providerId="LiveId" clId="{CA814E5E-441D-4667-B7C6-6CC55A410072}" dt="2023-07-03T14:59:22.967" v="83" actId="113"/>
        <pc:sldMkLst>
          <pc:docMk/>
          <pc:sldMk cId="0" sldId="273"/>
        </pc:sldMkLst>
        <pc:spChg chg="mod">
          <ac:chgData name="Юлия Кузнецова" userId="0412b4d8611dbc6e" providerId="LiveId" clId="{CA814E5E-441D-4667-B7C6-6CC55A410072}" dt="2023-07-03T14:58:25.313" v="74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CA814E5E-441D-4667-B7C6-6CC55A410072}" dt="2023-07-03T14:59:22.967" v="83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2D2BC2E-8284-46BB-9AFD-E9F273D2E9DF}"/>
    <pc:docChg chg="undo custSel modSld sldOrd">
      <pc:chgData name="Юлия Кузнецова" userId="0412b4d8611dbc6e" providerId="LiveId" clId="{22D2BC2E-8284-46BB-9AFD-E9F273D2E9DF}" dt="2023-11-13T20:14:49.167" v="194" actId="404"/>
      <pc:docMkLst>
        <pc:docMk/>
      </pc:docMkLst>
      <pc:sldChg chg="modSp mod">
        <pc:chgData name="Юлия Кузнецова" userId="0412b4d8611dbc6e" providerId="LiveId" clId="{22D2BC2E-8284-46BB-9AFD-E9F273D2E9DF}" dt="2023-11-13T20:12:39.357" v="162" actId="20577"/>
        <pc:sldMkLst>
          <pc:docMk/>
          <pc:sldMk cId="0" sldId="258"/>
        </pc:sldMkLst>
        <pc:spChg chg="mod">
          <ac:chgData name="Юлия Кузнецова" userId="0412b4d8611dbc6e" providerId="LiveId" clId="{22D2BC2E-8284-46BB-9AFD-E9F273D2E9DF}" dt="2023-11-13T20:12:39.357" v="16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2D2BC2E-8284-46BB-9AFD-E9F273D2E9DF}" dt="2023-11-13T20:13:22.818" v="16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22D2BC2E-8284-46BB-9AFD-E9F273D2E9DF}" dt="2023-10-16T19:48:00.463" v="123" actId="478"/>
          <ac:picMkLst>
            <pc:docMk/>
            <pc:sldMk cId="0" sldId="260"/>
            <ac:picMk id="3" creationId="{508129DF-14F8-46F7-8A47-CD460CF97611}"/>
          </ac:picMkLst>
        </pc:picChg>
        <pc:picChg chg="add mod modCrop">
          <ac:chgData name="Юлия Кузнецова" userId="0412b4d8611dbc6e" providerId="LiveId" clId="{22D2BC2E-8284-46BB-9AFD-E9F273D2E9DF}" dt="2023-11-13T20:13:22.818" v="168" actId="1076"/>
          <ac:picMkLst>
            <pc:docMk/>
            <pc:sldMk cId="0" sldId="260"/>
            <ac:picMk id="3" creationId="{756ABE04-368C-43E6-AAC6-B618D7BC3C79}"/>
          </ac:picMkLst>
        </pc:picChg>
        <pc:picChg chg="del">
          <ac:chgData name="Юлия Кузнецова" userId="0412b4d8611dbc6e" providerId="LiveId" clId="{22D2BC2E-8284-46BB-9AFD-E9F273D2E9DF}" dt="2023-08-29T16:28:14.719" v="8" actId="478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22D2BC2E-8284-46BB-9AFD-E9F273D2E9DF}" dt="2023-09-21T11:48:37.161" v="79" actId="478"/>
          <ac:picMkLst>
            <pc:docMk/>
            <pc:sldMk cId="0" sldId="260"/>
            <ac:picMk id="4" creationId="{69FCF48B-FEB9-4B85-8DC2-A6B2DDC16BE5}"/>
          </ac:picMkLst>
        </pc:picChg>
        <pc:picChg chg="add del mod modCrop">
          <ac:chgData name="Юлия Кузнецова" userId="0412b4d8611dbc6e" providerId="LiveId" clId="{22D2BC2E-8284-46BB-9AFD-E9F273D2E9DF}" dt="2023-11-13T20:12:47.807" v="163" actId="478"/>
          <ac:picMkLst>
            <pc:docMk/>
            <pc:sldMk cId="0" sldId="260"/>
            <ac:picMk id="4" creationId="{7839D041-C188-48D4-A3DA-FC664867C16F}"/>
          </ac:picMkLst>
        </pc:picChg>
      </pc:sldChg>
      <pc:sldChg chg="addSp delSp modSp mod">
        <pc:chgData name="Юлия Кузнецова" userId="0412b4d8611dbc6e" providerId="LiveId" clId="{22D2BC2E-8284-46BB-9AFD-E9F273D2E9DF}" dt="2023-11-13T20:14:00.183" v="173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22D2BC2E-8284-46BB-9AFD-E9F273D2E9DF}" dt="2023-09-21T11:49:04.791" v="84" actId="478"/>
          <ac:picMkLst>
            <pc:docMk/>
            <pc:sldMk cId="0" sldId="262"/>
            <ac:picMk id="3" creationId="{2C533703-E14A-4709-844B-3A1EA85F72EB}"/>
          </ac:picMkLst>
        </pc:picChg>
        <pc:picChg chg="add mod modCrop">
          <ac:chgData name="Юлия Кузнецова" userId="0412b4d8611dbc6e" providerId="LiveId" clId="{22D2BC2E-8284-46BB-9AFD-E9F273D2E9DF}" dt="2023-11-13T20:14:00.183" v="173" actId="1076"/>
          <ac:picMkLst>
            <pc:docMk/>
            <pc:sldMk cId="0" sldId="262"/>
            <ac:picMk id="3" creationId="{A5146831-B615-41B5-BB15-929647A9A9EC}"/>
          </ac:picMkLst>
        </pc:picChg>
        <pc:picChg chg="add del mod modCrop">
          <ac:chgData name="Юлия Кузнецова" userId="0412b4d8611dbc6e" providerId="LiveId" clId="{22D2BC2E-8284-46BB-9AFD-E9F273D2E9DF}" dt="2023-11-13T20:13:30.865" v="169" actId="478"/>
          <ac:picMkLst>
            <pc:docMk/>
            <pc:sldMk cId="0" sldId="262"/>
            <ac:picMk id="4" creationId="{510858DC-766E-4042-93FF-1D248725ADD1}"/>
          </ac:picMkLst>
        </pc:picChg>
        <pc:picChg chg="del">
          <ac:chgData name="Юлия Кузнецова" userId="0412b4d8611dbc6e" providerId="LiveId" clId="{22D2BC2E-8284-46BB-9AFD-E9F273D2E9DF}" dt="2023-08-29T16:29:16.877" v="13" actId="478"/>
          <ac:picMkLst>
            <pc:docMk/>
            <pc:sldMk cId="0" sldId="262"/>
            <ac:picMk id="4" creationId="{C344B2DA-E2EC-46E9-9F68-E2F203A3ACE4}"/>
          </ac:picMkLst>
        </pc:picChg>
      </pc:sldChg>
      <pc:sldChg chg="ord">
        <pc:chgData name="Юлия Кузнецова" userId="0412b4d8611dbc6e" providerId="LiveId" clId="{22D2BC2E-8284-46BB-9AFD-E9F273D2E9DF}" dt="2023-10-16T19:47:54.617" v="122"/>
        <pc:sldMkLst>
          <pc:docMk/>
          <pc:sldMk cId="0" sldId="267"/>
        </pc:sldMkLst>
      </pc:sldChg>
      <pc:sldChg chg="modSp mod">
        <pc:chgData name="Юлия Кузнецова" userId="0412b4d8611dbc6e" providerId="LiveId" clId="{22D2BC2E-8284-46BB-9AFD-E9F273D2E9DF}" dt="2023-11-13T20:14:49.167" v="194" actId="404"/>
        <pc:sldMkLst>
          <pc:docMk/>
          <pc:sldMk cId="0" sldId="273"/>
        </pc:sldMkLst>
        <pc:spChg chg="mod">
          <ac:chgData name="Юлия Кузнецова" userId="0412b4d8611dbc6e" providerId="LiveId" clId="{22D2BC2E-8284-46BB-9AFD-E9F273D2E9DF}" dt="2023-11-13T20:14:20.189" v="191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2D2BC2E-8284-46BB-9AFD-E9F273D2E9DF}" dt="2023-11-13T20:14:49.167" v="194" actId="404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585898F-FEAC-4F22-87E3-4B8F03FE4873}"/>
    <pc:docChg chg="custSel modSld">
      <pc:chgData name="Юлия Кузнецова" userId="0412b4d8611dbc6e" providerId="LiveId" clId="{2585898F-FEAC-4F22-87E3-4B8F03FE4873}" dt="2023-05-15T19:24:22.042" v="51" actId="313"/>
      <pc:docMkLst>
        <pc:docMk/>
      </pc:docMkLst>
      <pc:sldChg chg="modSp mod">
        <pc:chgData name="Юлия Кузнецова" userId="0412b4d8611dbc6e" providerId="LiveId" clId="{2585898F-FEAC-4F22-87E3-4B8F03FE4873}" dt="2023-05-15T19:21:28.052" v="5" actId="20577"/>
        <pc:sldMkLst>
          <pc:docMk/>
          <pc:sldMk cId="0" sldId="258"/>
        </pc:sldMkLst>
        <pc:spChg chg="mod">
          <ac:chgData name="Юлия Кузнецова" userId="0412b4d8611dbc6e" providerId="LiveId" clId="{2585898F-FEAC-4F22-87E3-4B8F03FE4873}" dt="2023-05-15T19:21:28.052" v="5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585898F-FEAC-4F22-87E3-4B8F03FE4873}" dt="2023-05-15T19:21:59.746" v="10" actId="1076"/>
        <pc:sldMkLst>
          <pc:docMk/>
          <pc:sldMk cId="0" sldId="260"/>
        </pc:sldMkLst>
        <pc:picChg chg="add mod modCrop">
          <ac:chgData name="Юлия Кузнецова" userId="0412b4d8611dbc6e" providerId="LiveId" clId="{2585898F-FEAC-4F22-87E3-4B8F03FE4873}" dt="2023-05-15T19:21:59.746" v="10" actId="1076"/>
          <ac:picMkLst>
            <pc:docMk/>
            <pc:sldMk cId="0" sldId="260"/>
            <ac:picMk id="3" creationId="{311AE325-D68E-42A5-9877-F65B261D0B56}"/>
          </ac:picMkLst>
        </pc:picChg>
        <pc:picChg chg="del">
          <ac:chgData name="Юлия Кузнецова" userId="0412b4d8611dbc6e" providerId="LiveId" clId="{2585898F-FEAC-4F22-87E3-4B8F03FE4873}" dt="2023-05-15T19:21:37.356" v="6" actId="478"/>
          <ac:picMkLst>
            <pc:docMk/>
            <pc:sldMk cId="0" sldId="260"/>
            <ac:picMk id="4" creationId="{106E2528-2210-4F82-B796-F8DC216E83AA}"/>
          </ac:picMkLst>
        </pc:picChg>
      </pc:sldChg>
      <pc:sldChg chg="addSp delSp modSp mod">
        <pc:chgData name="Юлия Кузнецова" userId="0412b4d8611dbc6e" providerId="LiveId" clId="{2585898F-FEAC-4F22-87E3-4B8F03FE4873}" dt="2023-05-15T19:22:39.051" v="16" actId="1076"/>
        <pc:sldMkLst>
          <pc:docMk/>
          <pc:sldMk cId="0" sldId="262"/>
        </pc:sldMkLst>
        <pc:picChg chg="del">
          <ac:chgData name="Юлия Кузнецова" userId="0412b4d8611dbc6e" providerId="LiveId" clId="{2585898F-FEAC-4F22-87E3-4B8F03FE4873}" dt="2023-05-15T19:22:07.923" v="11" actId="478"/>
          <ac:picMkLst>
            <pc:docMk/>
            <pc:sldMk cId="0" sldId="262"/>
            <ac:picMk id="3" creationId="{7B5DDEFD-9303-430C-9141-87965450D783}"/>
          </ac:picMkLst>
        </pc:picChg>
        <pc:picChg chg="add mod modCrop">
          <ac:chgData name="Юлия Кузнецова" userId="0412b4d8611dbc6e" providerId="LiveId" clId="{2585898F-FEAC-4F22-87E3-4B8F03FE4873}" dt="2023-05-15T19:22:39.051" v="16" actId="1076"/>
          <ac:picMkLst>
            <pc:docMk/>
            <pc:sldMk cId="0" sldId="262"/>
            <ac:picMk id="4" creationId="{BD1A32E9-2B3A-48FC-A19A-3FD5E16960EC}"/>
          </ac:picMkLst>
        </pc:picChg>
      </pc:sldChg>
      <pc:sldChg chg="modSp mod">
        <pc:chgData name="Юлия Кузнецова" userId="0412b4d8611dbc6e" providerId="LiveId" clId="{2585898F-FEAC-4F22-87E3-4B8F03FE4873}" dt="2023-05-15T19:24:22.042" v="51" actId="313"/>
        <pc:sldMkLst>
          <pc:docMk/>
          <pc:sldMk cId="0" sldId="273"/>
        </pc:sldMkLst>
        <pc:spChg chg="mod">
          <ac:chgData name="Юлия Кузнецова" userId="0412b4d8611dbc6e" providerId="LiveId" clId="{2585898F-FEAC-4F22-87E3-4B8F03FE4873}" dt="2023-05-15T19:22:54.732" v="32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585898F-FEAC-4F22-87E3-4B8F03FE4873}" dt="2023-05-15T19:24:22.042" v="51" actId="3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8E3AB6E2-D5F3-4211-88C5-83964E17510F}"/>
    <pc:docChg chg="custSel modSld">
      <pc:chgData name="Юлия Кузнецова" userId="0412b4d8611dbc6e" providerId="LiveId" clId="{8E3AB6E2-D5F3-4211-88C5-83964E17510F}" dt="2023-04-10T18:54:59.687" v="115" actId="20577"/>
      <pc:docMkLst>
        <pc:docMk/>
      </pc:docMkLst>
      <pc:sldChg chg="modSp mod">
        <pc:chgData name="Юлия Кузнецова" userId="0412b4d8611dbc6e" providerId="LiveId" clId="{8E3AB6E2-D5F3-4211-88C5-83964E17510F}" dt="2023-04-10T18:51:30.405" v="72" actId="20577"/>
        <pc:sldMkLst>
          <pc:docMk/>
          <pc:sldMk cId="0" sldId="258"/>
        </pc:sldMkLst>
        <pc:spChg chg="mod">
          <ac:chgData name="Юлия Кузнецова" userId="0412b4d8611dbc6e" providerId="LiveId" clId="{8E3AB6E2-D5F3-4211-88C5-83964E17510F}" dt="2023-04-10T18:51:30.405" v="7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8E3AB6E2-D5F3-4211-88C5-83964E17510F}" dt="2023-04-10T18:52:17.930" v="7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8E3AB6E2-D5F3-4211-88C5-83964E17510F}" dt="2023-04-10T18:51:50.903" v="73" actId="478"/>
          <ac:picMkLst>
            <pc:docMk/>
            <pc:sldMk cId="0" sldId="260"/>
            <ac:picMk id="3" creationId="{D8020F50-CB6B-4A5C-A688-31CDAC18B536}"/>
          </ac:picMkLst>
        </pc:picChg>
        <pc:picChg chg="add mod modCrop">
          <ac:chgData name="Юлия Кузнецова" userId="0412b4d8611dbc6e" providerId="LiveId" clId="{8E3AB6E2-D5F3-4211-88C5-83964E17510F}" dt="2023-04-10T18:52:17.930" v="78" actId="1076"/>
          <ac:picMkLst>
            <pc:docMk/>
            <pc:sldMk cId="0" sldId="260"/>
            <ac:picMk id="4" creationId="{106E2528-2210-4F82-B796-F8DC216E83AA}"/>
          </ac:picMkLst>
        </pc:picChg>
        <pc:picChg chg="del">
          <ac:chgData name="Юлия Кузнецова" userId="0412b4d8611dbc6e" providerId="LiveId" clId="{8E3AB6E2-D5F3-4211-88C5-83964E17510F}" dt="2023-03-13T18:30:35.650" v="4" actId="478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8E3AB6E2-D5F3-4211-88C5-83964E17510F}" dt="2023-04-10T18:52:49.308" v="83" actId="1076"/>
        <pc:sldMkLst>
          <pc:docMk/>
          <pc:sldMk cId="0" sldId="262"/>
        </pc:sldMkLst>
        <pc:picChg chg="add mod modCrop">
          <ac:chgData name="Юлия Кузнецова" userId="0412b4d8611dbc6e" providerId="LiveId" clId="{8E3AB6E2-D5F3-4211-88C5-83964E17510F}" dt="2023-04-10T18:52:49.308" v="83" actId="1076"/>
          <ac:picMkLst>
            <pc:docMk/>
            <pc:sldMk cId="0" sldId="262"/>
            <ac:picMk id="3" creationId="{7B5DDEFD-9303-430C-9141-87965450D783}"/>
          </ac:picMkLst>
        </pc:picChg>
        <pc:picChg chg="del">
          <ac:chgData name="Юлия Кузнецова" userId="0412b4d8611dbc6e" providerId="LiveId" clId="{8E3AB6E2-D5F3-4211-88C5-83964E17510F}" dt="2023-03-13T18:31:16.263" v="10" actId="478"/>
          <ac:picMkLst>
            <pc:docMk/>
            <pc:sldMk cId="0" sldId="262"/>
            <ac:picMk id="3" creationId="{89639D00-DBCD-45A6-BEB3-FD1DF3957B48}"/>
          </ac:picMkLst>
        </pc:picChg>
        <pc:picChg chg="add del mod modCrop">
          <ac:chgData name="Юлия Кузнецова" userId="0412b4d8611dbc6e" providerId="LiveId" clId="{8E3AB6E2-D5F3-4211-88C5-83964E17510F}" dt="2023-04-10T18:52:25.948" v="79" actId="478"/>
          <ac:picMkLst>
            <pc:docMk/>
            <pc:sldMk cId="0" sldId="262"/>
            <ac:picMk id="4" creationId="{7F8F46DD-6241-4ACE-A947-9FCAAA5AB894}"/>
          </ac:picMkLst>
        </pc:picChg>
      </pc:sldChg>
      <pc:sldChg chg="modSp mod">
        <pc:chgData name="Юлия Кузнецова" userId="0412b4d8611dbc6e" providerId="LiveId" clId="{8E3AB6E2-D5F3-4211-88C5-83964E17510F}" dt="2023-04-10T18:54:59.687" v="115" actId="20577"/>
        <pc:sldMkLst>
          <pc:docMk/>
          <pc:sldMk cId="0" sldId="273"/>
        </pc:sldMkLst>
        <pc:spChg chg="mod">
          <ac:chgData name="Юлия Кузнецова" userId="0412b4d8611dbc6e" providerId="LiveId" clId="{8E3AB6E2-D5F3-4211-88C5-83964E17510F}" dt="2023-04-10T18:53:02.921" v="91" actId="5793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8E3AB6E2-D5F3-4211-88C5-83964E17510F}" dt="2023-04-10T18:54:59.687" v="115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106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еред титульным">
  <p:cSld name="перед титульным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/>
          <p:nvPr/>
        </p:nvSpPr>
        <p:spPr>
          <a:xfrm>
            <a:off x="0" y="0"/>
            <a:ext cx="12192000" cy="7029451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16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8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10363200" cy="70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20"/>
              <a:buFont typeface="Calibri"/>
              <a:buNone/>
              <a:defRPr sz="1620" b="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еклама">
  <p:cSld name="реклама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6784"/>
            <a:ext cx="12192000" cy="703156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9"/>
          <p:cNvSpPr txBox="1">
            <a:spLocks noGrp="1"/>
          </p:cNvSpPr>
          <p:nvPr>
            <p:ph type="body" idx="1"/>
          </p:nvPr>
        </p:nvSpPr>
        <p:spPr>
          <a:xfrm>
            <a:off x="1103445" y="1988841"/>
            <a:ext cx="10478955" cy="486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FB63F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1103445" y="0"/>
            <a:ext cx="10478955" cy="2276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alibri"/>
              <a:buNone/>
              <a:defRPr sz="27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онтакты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/>
          <p:nvPr/>
        </p:nvSpPr>
        <p:spPr>
          <a:xfrm>
            <a:off x="0" y="1500188"/>
            <a:ext cx="12192000" cy="5357812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2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9291" y="517525"/>
            <a:ext cx="525463" cy="4889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0"/>
          <p:cNvSpPr txBox="1">
            <a:spLocks noGrp="1"/>
          </p:cNvSpPr>
          <p:nvPr>
            <p:ph type="title"/>
          </p:nvPr>
        </p:nvSpPr>
        <p:spPr>
          <a:xfrm>
            <a:off x="1391477" y="372997"/>
            <a:ext cx="10190923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Calibri"/>
              <a:buNone/>
              <a:defRPr sz="18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body" idx="1"/>
          </p:nvPr>
        </p:nvSpPr>
        <p:spPr>
          <a:xfrm>
            <a:off x="80162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body" idx="2"/>
          </p:nvPr>
        </p:nvSpPr>
        <p:spPr>
          <a:xfrm>
            <a:off x="619201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tf-audit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lub-buhgalterov-nko.timepad.ru/event/3422361/" TargetMode="External"/><Relationship Id="rId5" Type="http://schemas.openxmlformats.org/officeDocument/2006/relationships/hyperlink" Target="https://&#1072;&#1091;&#1076;&#1080;&#1090;-&#1090;&#1088;&#1080;&#1091;&#1084;&#1092;.&#1088;&#1092;/" TargetMode="External"/><Relationship Id="rId4" Type="http://schemas.openxmlformats.org/officeDocument/2006/relationships/hyperlink" Target="http://www.meta-consulting.ru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.vk.com/public183078827?from=group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1549197" y="2245926"/>
            <a:ext cx="9093606" cy="420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Times New Roman"/>
              <a:buNone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Ассоциация «Клуб бухгалтеров и аудиторов некоммерческих организаций» (Москва)</a:t>
            </a:r>
            <a:b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8908" y="737638"/>
            <a:ext cx="2234184" cy="1769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2514601" y="491492"/>
            <a:ext cx="7162800" cy="126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Наши вебинары в Интернете</a:t>
            </a:r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1602106" y="1960246"/>
            <a:ext cx="9159240" cy="388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ru-RU" sz="384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*https://www.youtube.com/channel/UCjTcVOe3ucOVpB84OsPaLnQ/videos</a:t>
            </a:r>
            <a:endParaRPr sz="384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92877" indent="0">
              <a:buSzPts val="3840"/>
            </a:pPr>
            <a:r>
              <a:rPr lang="en-US" sz="384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*https://rutube.ru/channel/26233252/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</a:pPr>
            <a:r>
              <a:rPr lang="ru-RU" sz="384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ru-RU" sz="384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Открыта подписка на обновление канала</a:t>
            </a:r>
            <a:endParaRPr dirty="0"/>
          </a:p>
        </p:txBody>
      </p:sp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/>
        </p:nvSpPr>
        <p:spPr>
          <a:xfrm>
            <a:off x="241100" y="-112333"/>
            <a:ext cx="11709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План-график вебинаров на </a:t>
            </a:r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июль-август </a:t>
            </a:r>
            <a:r>
              <a:rPr lang="ru-RU" sz="3200" b="1" i="0" u="none" strike="noStrike" cap="none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2025 гг.</a:t>
            </a:r>
            <a:endParaRPr sz="3200" b="1" i="0" u="none" strike="noStrike" cap="none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0"/>
          <p:cNvSpPr/>
          <p:nvPr/>
        </p:nvSpPr>
        <p:spPr>
          <a:xfrm>
            <a:off x="381000" y="472402"/>
            <a:ext cx="114300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b="1" dirty="0" smtClean="0"/>
              <a:t>21.08.2025</a:t>
            </a:r>
            <a:r>
              <a:rPr lang="ru-RU" sz="1800" dirty="0"/>
              <a:t>. г. Москва. 262-й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Ответы на вопросы по </a:t>
            </a:r>
            <a:r>
              <a:rPr lang="ru-RU" sz="1800" b="1" dirty="0" err="1"/>
              <a:t>бухгалтерcкому</a:t>
            </a:r>
            <a:r>
              <a:rPr lang="ru-RU" sz="1800" b="1" dirty="0"/>
              <a:t> учёту и налогообложению</a:t>
            </a:r>
            <a:r>
              <a:rPr lang="ru-RU" sz="1800" dirty="0"/>
              <a:t>«. Эксперты: </a:t>
            </a:r>
            <a:r>
              <a:rPr lang="ru-RU" sz="1800" dirty="0" err="1"/>
              <a:t>Гамольский</a:t>
            </a:r>
            <a:r>
              <a:rPr lang="ru-RU" sz="1800" dirty="0"/>
              <a:t> Павел Юрьевич – Президент Ассоциации “Клуб бухгалтеров и аудиторов некоммерческих организаций”, Неверов Григорий Николаевич – директор по методологии </a:t>
            </a:r>
            <a:r>
              <a:rPr lang="ru-RU" sz="1800" u="sng" dirty="0">
                <a:hlinkClick r:id="rId3"/>
              </a:rPr>
              <a:t>ООО «РТФ-аудит»</a:t>
            </a:r>
            <a:r>
              <a:rPr lang="ru-RU" sz="1800" dirty="0"/>
              <a:t>, Савкова Людмила Николаевна – генеральный директор </a:t>
            </a:r>
            <a:r>
              <a:rPr lang="ru-RU" sz="1800" u="sng" dirty="0">
                <a:hlinkClick r:id="rId4"/>
              </a:rPr>
              <a:t>ООО «Мета-консалтинг</a:t>
            </a:r>
            <a:r>
              <a:rPr lang="ru-RU" sz="1800" dirty="0"/>
              <a:t>», Шаронова Маргарита Игоревна – заместитель генерального директора </a:t>
            </a:r>
            <a:r>
              <a:rPr lang="ru-RU" sz="1800" u="sng" dirty="0">
                <a:hlinkClick r:id="rId5"/>
              </a:rPr>
              <a:t>ООО Аудиторская компания «Триумф»</a:t>
            </a:r>
            <a:r>
              <a:rPr lang="ru-RU" sz="1800" dirty="0"/>
              <a:t>. Регистрация </a:t>
            </a:r>
            <a:r>
              <a:rPr lang="en-US" sz="1800" u="sng">
                <a:hlinkClick r:id="rId6"/>
              </a:rPr>
              <a:t>https://klub-buhgalterov-nko.timepad.ru/event/3422361/</a:t>
            </a:r>
            <a:endParaRPr lang="ru-RU" sz="1800" i="0" dirty="0" smtClean="0">
              <a:solidFill>
                <a:schemeClr val="tx1"/>
              </a:solidFill>
              <a:effectLst/>
              <a:latin typeface="Ubunt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Контакты Ассоциации:</a:t>
            </a:r>
            <a:endParaRPr/>
          </a:p>
        </p:txBody>
      </p:sp>
      <p:sp>
        <p:nvSpPr>
          <p:cNvPr id="163" name="Google Shape;163;p11"/>
          <p:cNvSpPr txBox="1">
            <a:spLocks noGrp="1"/>
          </p:cNvSpPr>
          <p:nvPr>
            <p:ph type="body" idx="2"/>
          </p:nvPr>
        </p:nvSpPr>
        <p:spPr>
          <a:xfrm>
            <a:off x="6096000" y="1150939"/>
            <a:ext cx="3898900" cy="566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+7 (495) 972-80-68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bclub-ngo.ru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u="sng">
                <a:latin typeface="Times New Roman"/>
                <a:ea typeface="Times New Roman"/>
                <a:cs typeface="Times New Roman"/>
                <a:sym typeface="Times New Roman"/>
              </a:rPr>
              <a:t>bclub-ngo2014@mail.ru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1"/>
          <p:cNvSpPr txBox="1">
            <a:spLocks noGrp="1"/>
          </p:cNvSpPr>
          <p:nvPr>
            <p:ph type="body" idx="1"/>
          </p:nvPr>
        </p:nvSpPr>
        <p:spPr>
          <a:xfrm>
            <a:off x="2125663" y="1196976"/>
            <a:ext cx="3898900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Телефон: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Сайт: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Электронная почта: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3525" y="364811"/>
            <a:ext cx="1504950" cy="119443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084244" y="1684022"/>
            <a:ext cx="10023512" cy="1729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261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-й </a:t>
            </a:r>
            <a:r>
              <a:rPr lang="ru-RU" sz="252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вебинар Ассоциации 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«КБА НКО» </a:t>
            </a: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.06.2025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lang="ru-RU" sz="2800" b="1" dirty="0"/>
              <a:t>Новое в трудовом законодательстве Российской Федерации, в </a:t>
            </a:r>
            <a:r>
              <a:rPr lang="ru-RU" sz="2800" b="1" dirty="0" err="1"/>
              <a:t>т.ч</a:t>
            </a:r>
            <a:r>
              <a:rPr lang="ru-RU" sz="2800" b="1" dirty="0"/>
              <a:t>. для НКО</a:t>
            </a:r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12"/>
          <p:cNvSpPr/>
          <p:nvPr/>
        </p:nvSpPr>
        <p:spPr>
          <a:xfrm>
            <a:off x="1257301" y="836296"/>
            <a:ext cx="9677400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Эксперты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сегодняшнего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вебинара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3200"/>
            </a:pPr>
            <a:r>
              <a:rPr lang="ru-RU" sz="3200" b="1" dirty="0" err="1">
                <a:latin typeface="Times New Roman"/>
                <a:ea typeface="Times New Roman"/>
                <a:cs typeface="Times New Roman"/>
                <a:sym typeface="Times New Roman"/>
              </a:rPr>
              <a:t>Жижерина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 Юлия Юрьевна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body" idx="1"/>
          </p:nvPr>
        </p:nvSpPr>
        <p:spPr>
          <a:xfrm>
            <a:off x="1919288" y="1700214"/>
            <a:ext cx="8424862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buSzPts val="5500"/>
            </a:pPr>
            <a:r>
              <a:rPr lang="ru-RU" sz="6000" dirty="0"/>
              <a:t>руководитель компании «Мир трудовых отношений» (http://zhizherina.ru</a:t>
            </a:r>
            <a:r>
              <a:rPr lang="ru-RU" sz="6000" dirty="0" smtClean="0"/>
              <a:t>/)</a:t>
            </a:r>
            <a:endParaRPr lang="ru-RU" sz="6000" b="1" dirty="0"/>
          </a:p>
        </p:txBody>
      </p:sp>
      <p:sp>
        <p:nvSpPr>
          <p:cNvPr id="177" name="Google Shape;177;p13"/>
          <p:cNvSpPr txBox="1">
            <a:spLocks noGrp="1"/>
          </p:cNvSpPr>
          <p:nvPr>
            <p:ph type="body" idx="2"/>
          </p:nvPr>
        </p:nvSpPr>
        <p:spPr>
          <a:xfrm>
            <a:off x="8040688" y="5589588"/>
            <a:ext cx="2025650" cy="126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body" idx="1"/>
          </p:nvPr>
        </p:nvSpPr>
        <p:spPr>
          <a:xfrm>
            <a:off x="1158240" y="1527811"/>
            <a:ext cx="9875520" cy="4665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892" lvl="0" indent="-3428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Ежеквартальные встречи московского Клуба 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Встречи региональных Клубов (Великий Новгород, Екатеринбург, Ижевск, Казань, Нижний Новгород, Пенза, Ленинградская область, Саратов, Севастополь, Симферополь, Ульяновск, Хабаровск)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Регулярные обзоры изменений в законодательстве, касающихся НКО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Консультационные семинары и вебинары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Серия книг «Некоммерческие организации» под общей редакцией П.Ю. </a:t>
            </a:r>
            <a:r>
              <a:rPr lang="ru-RU" sz="3000" dirty="0" err="1">
                <a:latin typeface="Times New Roman"/>
                <a:ea typeface="Times New Roman"/>
                <a:cs typeface="Times New Roman"/>
                <a:sym typeface="Times New Roman"/>
              </a:rPr>
              <a:t>Гамольского</a:t>
            </a:r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1948818" y="491491"/>
            <a:ext cx="9084944" cy="103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 Ассоциации:</a:t>
            </a:r>
            <a:endParaRPr/>
          </a:p>
        </p:txBody>
      </p:sp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45ACA62-B81D-4778-8E10-3DED62166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488" y="1286226"/>
            <a:ext cx="9037021" cy="42855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F1E37BD-B68E-41F2-8579-F37D6C17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44" y="893134"/>
            <a:ext cx="10487511" cy="50717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9E66D8-7DB5-48EC-A426-F9CF1AEEB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41" y="996796"/>
            <a:ext cx="10478116" cy="48644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1948816" y="880110"/>
            <a:ext cx="9203054" cy="5097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59"/>
              <a:buNone/>
            </a:pPr>
            <a:r>
              <a:rPr lang="ru-RU" sz="335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Присоединяйтесь к нам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Контакте: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https://m.vk.com/public183078827?from=groups</a:t>
            </a:r>
            <a:endParaRPr sz="3359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Телеграмм: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en-US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https://t.me/bclubngo</a:t>
            </a:r>
            <a:endParaRPr sz="3359" u="sng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4" name="Google Shape;14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217</Words>
  <Application>Microsoft Office PowerPoint</Application>
  <PresentationFormat>Произвольный</PresentationFormat>
  <Paragraphs>40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Ассоциация «Клуб бухгалтеров и аудиторов некоммерческих организаций» (Москва) </vt:lpstr>
      <vt:lpstr>Презентация PowerPoint</vt:lpstr>
      <vt:lpstr>Презентация PowerPoint</vt:lpstr>
      <vt:lpstr>Жижерина Юлия Юрьевна</vt:lpstr>
      <vt:lpstr>Деятельность Ассоциации: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Наши вебинары в Интернете</vt:lpstr>
      <vt:lpstr>Презентация PowerPoint</vt:lpstr>
      <vt:lpstr>Контакты Ассоциации: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Ассоциация «Клуб бухгалтеров и аудиторов некоммерческих организаций» (Москва)  в рамках проекта  «Информационная поддержка НКО: налогообложение и бухгалтерский учёт»</dc:title>
  <dc:creator>Intel</dc:creator>
  <cp:lastModifiedBy>User</cp:lastModifiedBy>
  <cp:revision>36</cp:revision>
  <dcterms:created xsi:type="dcterms:W3CDTF">2018-02-27T19:33:59Z</dcterms:created>
  <dcterms:modified xsi:type="dcterms:W3CDTF">2025-07-07T18:54:22Z</dcterms:modified>
</cp:coreProperties>
</file>