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3422361/" TargetMode="External"/><Relationship Id="rId3" Type="http://schemas.openxmlformats.org/officeDocument/2006/relationships/hyperlink" Target="http://zhizherina.ru/" TargetMode="External"/><Relationship Id="rId7" Type="http://schemas.openxmlformats.org/officeDocument/2006/relationships/hyperlink" Target="https://&#1072;&#1091;&#1076;&#1080;&#1090;-&#1090;&#1088;&#1080;&#1091;&#1084;&#1092;.&#1088;&#1092;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-consulting.ru/" TargetMode="External"/><Relationship Id="rId5" Type="http://schemas.openxmlformats.org/officeDocument/2006/relationships/hyperlink" Target="http://www.rtf-audit.ru/" TargetMode="External"/><Relationship Id="rId4" Type="http://schemas.openxmlformats.org/officeDocument/2006/relationships/hyperlink" Target="https://klub-buhgalterov-nko.timepad.ru/event/3422359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9" y="1152987"/>
            <a:ext cx="10360781" cy="45520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май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endParaRPr lang="ru-RU" sz="1800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08.07.2025</a:t>
            </a:r>
            <a:r>
              <a:rPr lang="ru-RU" sz="1800" dirty="0"/>
              <a:t>. г. Москва. 261-й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Новое в трудовом законодательстве Российской Федерации, в </a:t>
            </a:r>
            <a:r>
              <a:rPr lang="ru-RU" sz="1800" b="1" dirty="0" err="1"/>
              <a:t>т.ч</a:t>
            </a:r>
            <a:r>
              <a:rPr lang="ru-RU" sz="1800" b="1" dirty="0"/>
              <a:t>. для НКО</a:t>
            </a:r>
            <a:r>
              <a:rPr lang="ru-RU" sz="1800" dirty="0"/>
              <a:t>«. Эксперт: </a:t>
            </a:r>
            <a:r>
              <a:rPr lang="ru-RU" sz="1800" b="1" dirty="0" err="1"/>
              <a:t>Жижерина</a:t>
            </a:r>
            <a:r>
              <a:rPr lang="ru-RU" sz="1800" b="1" dirty="0"/>
              <a:t> Юлия Юрьевна</a:t>
            </a:r>
            <a:r>
              <a:rPr lang="ru-RU" sz="1800" dirty="0"/>
              <a:t>, руководитель компании «Мир трудовых отношений» </a:t>
            </a:r>
            <a:r>
              <a:rPr lang="ru-RU" sz="1800" b="1" dirty="0"/>
              <a:t>(</a:t>
            </a:r>
            <a:r>
              <a:rPr lang="ru-RU" sz="1800" b="1" u="sng" dirty="0">
                <a:hlinkClick r:id="rId3"/>
              </a:rPr>
              <a:t>http://zhizherina.ru/</a:t>
            </a:r>
            <a:r>
              <a:rPr lang="ru-RU" sz="1800" b="1" dirty="0"/>
              <a:t>)». Регистрация: </a:t>
            </a:r>
            <a:r>
              <a:rPr lang="ru-RU" sz="1800" b="1" u="sng" dirty="0">
                <a:hlinkClick r:id="rId4"/>
              </a:rPr>
              <a:t>https://klub-buhgalterov-nko.timepad.ru/event/3422359</a:t>
            </a:r>
            <a:r>
              <a:rPr lang="ru-RU" sz="1800" b="1" u="sng" dirty="0" smtClean="0">
                <a:hlinkClick r:id="rId4"/>
              </a:rPr>
              <a:t>/</a:t>
            </a:r>
            <a:endParaRPr lang="ru-RU" sz="1800" b="1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21.08.2025</a:t>
            </a:r>
            <a:r>
              <a:rPr lang="ru-RU" sz="1800" dirty="0"/>
              <a:t>. г. Москва. 262-й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5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6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7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https://klub-buhgalterov-nko.timepad.ru/event/3422361/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260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.07.2025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бухгалтерскому 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71" y="1266478"/>
            <a:ext cx="9065855" cy="43250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269</Words>
  <Application>Microsoft Office PowerPoint</Application>
  <PresentationFormat>Произвольный</PresentationFormat>
  <Paragraphs>62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35</cp:revision>
  <dcterms:created xsi:type="dcterms:W3CDTF">2018-02-27T19:33:59Z</dcterms:created>
  <dcterms:modified xsi:type="dcterms:W3CDTF">2025-06-30T18:23:30Z</dcterms:modified>
</cp:coreProperties>
</file>