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394777/" TargetMode="External"/><Relationship Id="rId3" Type="http://schemas.openxmlformats.org/officeDocument/2006/relationships/hyperlink" Target="http://ulvid.ru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36325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9" y="954216"/>
            <a:ext cx="10360781" cy="49495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 smtClean="0"/>
              <a:t>17.06.2025</a:t>
            </a:r>
            <a:r>
              <a:rPr lang="ru-RU" sz="1800" dirty="0"/>
              <a:t>. г. Москва. 259-й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Учредитель НКО: права и обязанности, вход и выход из состава учредителей в 2025 г.</a:t>
            </a:r>
            <a:r>
              <a:rPr lang="ru-RU" sz="1800" dirty="0"/>
              <a:t>«. Эксперты: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 –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3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4"/>
              </a:rPr>
              <a:t>https://klub-buhgalterov-nko.timepad.ru/event/3363252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17.06.2025</a:t>
            </a:r>
            <a:r>
              <a:rPr lang="ru-RU" sz="1800" dirty="0"/>
              <a:t>. г. Москва. 259-й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Учредитель НКО: права и обязанности, вход и выход из состава учредителей в 2025 г.</a:t>
            </a:r>
            <a:r>
              <a:rPr lang="ru-RU" sz="1800" dirty="0"/>
              <a:t>«.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 –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3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4"/>
              </a:rPr>
              <a:t>https://klub-buhgalterov-nko.timepad.ru/event/3363252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01.07.2025</a:t>
            </a:r>
            <a:r>
              <a:rPr lang="ru-RU" sz="1800" dirty="0"/>
              <a:t>. г. Москва. 260-й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https://klub-buhgalterov-nko.timepad.ru/event/3394777/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.06.2025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2" y="1266478"/>
            <a:ext cx="9646914" cy="432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273</Words>
  <Application>Microsoft Office PowerPoint</Application>
  <PresentationFormat>Произвольный</PresentationFormat>
  <Paragraphs>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34</cp:revision>
  <dcterms:created xsi:type="dcterms:W3CDTF">2018-02-27T19:33:59Z</dcterms:created>
  <dcterms:modified xsi:type="dcterms:W3CDTF">2025-06-09T18:44:15Z</dcterms:modified>
</cp:coreProperties>
</file>