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363252/" TargetMode="External"/><Relationship Id="rId3" Type="http://schemas.openxmlformats.org/officeDocument/2006/relationships/hyperlink" Target="http://www.rtf-audit.ru/" TargetMode="External"/><Relationship Id="rId7" Type="http://schemas.openxmlformats.org/officeDocument/2006/relationships/hyperlink" Target="http://ulvid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3363229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декабрь – январь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2024-2025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 smtClean="0"/>
              <a:t> </a:t>
            </a:r>
            <a:r>
              <a:rPr lang="ru-RU" sz="1800" b="1" dirty="0"/>
              <a:t>10.06.2025</a:t>
            </a:r>
            <a:r>
              <a:rPr lang="ru-RU" sz="1800" dirty="0"/>
              <a:t>. г. Москва. 258-й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6"/>
              </a:rPr>
              <a:t>https://klub-buhgalterov-nko.timepad.ru/event/3363229</a:t>
            </a:r>
            <a:r>
              <a:rPr lang="ru-RU" sz="1800" u="sng" dirty="0" smtClean="0">
                <a:hlinkClick r:id="rId6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17.06.2025</a:t>
            </a:r>
            <a:r>
              <a:rPr lang="ru-RU" sz="1800" dirty="0"/>
              <a:t>. г. Москва. 259-й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Учредитель НКО: права и обязанности, вход и выход из состава учредителей в 2025 г.</a:t>
            </a:r>
            <a:r>
              <a:rPr lang="ru-RU" sz="1800" dirty="0"/>
              <a:t>«. Эксперты: </a:t>
            </a:r>
            <a:r>
              <a:rPr lang="ru-RU" sz="1800" b="1" dirty="0" err="1"/>
              <a:t>Дробот</a:t>
            </a:r>
            <a:r>
              <a:rPr lang="ru-RU" sz="1800" b="1" dirty="0"/>
              <a:t> Юлия Викторовна</a:t>
            </a:r>
            <a:r>
              <a:rPr lang="ru-RU" sz="1800" dirty="0"/>
              <a:t> – руководитель Автономной некоммерческой благотворительной организации развития и поддержки территорий «</a:t>
            </a:r>
            <a:r>
              <a:rPr lang="ru-RU" sz="1800" u="sng" dirty="0">
                <a:hlinkClick r:id="rId7"/>
              </a:rPr>
              <a:t>ЮЛВИД-ЦЕНТР</a:t>
            </a:r>
            <a:r>
              <a:rPr lang="ru-RU" sz="1800" dirty="0"/>
              <a:t>», член Ассоциации «Юристы за гражданское общество». Регистрация </a:t>
            </a:r>
            <a:r>
              <a:rPr lang="ru-RU" sz="1800" u="sng" dirty="0">
                <a:hlinkClick r:id="rId8"/>
              </a:rPr>
              <a:t>https://klub-buhgalterov-nko.timepad.ru/event/3363252/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72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257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«КБА НКО» 20.05.2025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800" b="1" dirty="0"/>
              <a:t>Практические вопросы по заполнению уведомления на обработку персональных данных</a:t>
            </a: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200"/>
            </a:pPr>
            <a:r>
              <a:rPr lang="ru-RU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Кустова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Елизавета Николаевна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l">
              <a:spcBef>
                <a:spcPts val="0"/>
              </a:spcBef>
              <a:buSzPts val="5500"/>
            </a:pPr>
            <a:r>
              <a:rPr lang="ru-RU" sz="6000" b="1" dirty="0"/>
              <a:t>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</a:t>
            </a:r>
            <a:endParaRPr lang="ru-RU" sz="6000" b="1" dirty="0"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03" y="1286226"/>
            <a:ext cx="9485791" cy="4285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1" y="996796"/>
            <a:ext cx="10478116" cy="48644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251</Words>
  <Application>Microsoft Office PowerPoint</Application>
  <PresentationFormat>Произвольный</PresentationFormat>
  <Paragraphs>41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Кустова Елизавета Николаевна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34</cp:revision>
  <dcterms:created xsi:type="dcterms:W3CDTF">2018-02-27T19:33:59Z</dcterms:created>
  <dcterms:modified xsi:type="dcterms:W3CDTF">2025-05-19T18:34:33Z</dcterms:modified>
</cp:coreProperties>
</file>