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lvid.ru/" TargetMode="External"/><Relationship Id="rId3" Type="http://schemas.openxmlformats.org/officeDocument/2006/relationships/hyperlink" Target="https://klub-buhgalterov-nko.timepad.ru/event/3305457/" TargetMode="External"/><Relationship Id="rId7" Type="http://schemas.openxmlformats.org/officeDocument/2006/relationships/hyperlink" Target="https://klub-buhgalterov-nko.timepad.ru/event/336322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meta-consulting.ru/" TargetMode="External"/><Relationship Id="rId4" Type="http://schemas.openxmlformats.org/officeDocument/2006/relationships/hyperlink" Target="http://www.rtf-audit.ru/" TargetMode="External"/><Relationship Id="rId9" Type="http://schemas.openxmlformats.org/officeDocument/2006/relationships/hyperlink" Target="https://klub-buhgalterov-nko.timepad.ru/event/336325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3" y="954216"/>
            <a:ext cx="10510193" cy="49495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май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 smtClean="0"/>
              <a:t>20.05.2025</a:t>
            </a:r>
            <a:r>
              <a:rPr lang="ru-RU" sz="1800" dirty="0"/>
              <a:t>. г. Москва. 257-й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Практические вопросы по заполнению уведомления на обработку персональных данных</a:t>
            </a:r>
            <a:r>
              <a:rPr lang="ru-RU" sz="1800" dirty="0"/>
              <a:t>«. Эксперты: </a:t>
            </a:r>
            <a:r>
              <a:rPr lang="ru-RU" sz="1800" b="1" dirty="0" err="1"/>
              <a:t>Кустова</a:t>
            </a:r>
            <a:r>
              <a:rPr lang="ru-RU" sz="1800" b="1" dirty="0"/>
              <a:t> Елизавета Николаевна</a:t>
            </a:r>
            <a:r>
              <a:rPr lang="ru-RU" sz="1800" dirty="0"/>
              <a:t> —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Регистрация </a:t>
            </a:r>
            <a:r>
              <a:rPr lang="ru-RU" sz="1800" u="sng" dirty="0">
                <a:hlinkClick r:id="rId3"/>
              </a:rPr>
              <a:t>https://klub-buhgalterov-nko.timepad.ru/event/3305457</a:t>
            </a:r>
            <a:r>
              <a:rPr lang="ru-RU" sz="1800" u="sng" dirty="0" smtClean="0">
                <a:hlinkClick r:id="rId3"/>
              </a:rPr>
              <a:t>/</a:t>
            </a:r>
            <a:endParaRPr lang="ru-RU" sz="1800" u="sng" dirty="0"/>
          </a:p>
          <a:p>
            <a:pPr marL="342900" indent="-342900">
              <a:buFontTx/>
              <a:buChar char="-"/>
            </a:pPr>
            <a:r>
              <a:rPr lang="ru-RU" sz="1800" b="1" dirty="0"/>
              <a:t>10.06.2025</a:t>
            </a:r>
            <a:r>
              <a:rPr lang="ru-RU" sz="1800" dirty="0"/>
              <a:t>. г. Москва. 258-й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4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5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https://klub-buhgalterov-nko.timepad.ru/event/3363229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17.06.2025</a:t>
            </a:r>
            <a:r>
              <a:rPr lang="ru-RU" sz="1800" dirty="0"/>
              <a:t>. г. Москва. 259-й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Учредитель НКО: права и обязанности, вход и выход из состава учредителей в 2025 г.</a:t>
            </a:r>
            <a:r>
              <a:rPr lang="ru-RU" sz="1800" dirty="0"/>
              <a:t>«. Эксперты: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 –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8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 </a:t>
            </a:r>
            <a:r>
              <a:rPr lang="ru-RU" sz="1800" u="sng" dirty="0">
                <a:hlinkClick r:id="rId9"/>
              </a:rPr>
              <a:t>https://klub-buhgalterov-nko.timepad.ru/event/3363252/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2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256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.05.2025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бухгалтерскому 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учёту и налогообложению»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2" y="1080448"/>
            <a:ext cx="9646914" cy="46971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266</Words>
  <Application>Microsoft Office PowerPoint</Application>
  <PresentationFormat>Произвольный</PresentationFormat>
  <Paragraphs>63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33</cp:revision>
  <dcterms:created xsi:type="dcterms:W3CDTF">2018-02-27T19:33:59Z</dcterms:created>
  <dcterms:modified xsi:type="dcterms:W3CDTF">2025-05-15T19:17:51Z</dcterms:modified>
</cp:coreProperties>
</file>