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30545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305467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3" y="940980"/>
            <a:ext cx="10510193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16.05.2025</a:t>
            </a:r>
            <a:r>
              <a:rPr lang="ru-RU" sz="1800" dirty="0"/>
              <a:t>. г. Москва. 256-й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https://klub-buhgalterov-nko.timepad.ru/event/3305467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20.05.2025</a:t>
            </a:r>
            <a:r>
              <a:rPr lang="ru-RU" sz="1800" dirty="0"/>
              <a:t>. г. Москва. 257-й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Практические вопросы по заполнению уведомления на обработку персональных данных</a:t>
            </a:r>
            <a:r>
              <a:rPr lang="ru-RU" sz="1800" dirty="0"/>
              <a:t>«. Эксперты: </a:t>
            </a:r>
            <a:r>
              <a:rPr lang="ru-RU" sz="1800" b="1" dirty="0" err="1"/>
              <a:t>Кустова</a:t>
            </a:r>
            <a:r>
              <a:rPr lang="ru-RU" sz="1800" b="1" dirty="0"/>
              <a:t> Елизавета Николаевна</a:t>
            </a:r>
            <a:r>
              <a:rPr lang="ru-RU" sz="1800" dirty="0"/>
              <a:t> —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 </a:t>
            </a:r>
            <a:r>
              <a:rPr lang="ru-RU" sz="1800" u="sng" dirty="0">
                <a:hlinkClick r:id="rId7"/>
              </a:rPr>
              <a:t>https://klub-buhgalterov-nko.timepad.ru/event/3305457/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.04.2025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2" y="1064144"/>
            <a:ext cx="9646914" cy="4729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286</Words>
  <Application>Microsoft Office PowerPoint</Application>
  <PresentationFormat>Произвольный</PresentationFormat>
  <Paragraphs>62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32</cp:revision>
  <dcterms:created xsi:type="dcterms:W3CDTF">2018-02-27T19:33:59Z</dcterms:created>
  <dcterms:modified xsi:type="dcterms:W3CDTF">2025-04-20T20:18:38Z</dcterms:modified>
</cp:coreProperties>
</file>