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305457/" TargetMode="External"/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s://klub-buhgalterov-nko.timepad.ru/event/3305467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287465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 – январь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2024-2025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22.04.2025</a:t>
            </a:r>
            <a:r>
              <a:rPr lang="ru-RU" sz="1800" dirty="0"/>
              <a:t>. г. Москва. 255-й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</a:t>
            </a:r>
            <a:r>
              <a:rPr lang="ru-RU" sz="1800" dirty="0" smtClean="0"/>
              <a:t>Регистрация </a:t>
            </a:r>
            <a:r>
              <a:rPr lang="en-US" sz="1800" dirty="0"/>
              <a:t> </a:t>
            </a:r>
            <a:r>
              <a:rPr lang="en-US" sz="1800" u="sng" dirty="0">
                <a:hlinkClick r:id="rId6"/>
              </a:rPr>
              <a:t>https://klub-buhgalterov-nko.timepad.ru/event/3287465</a:t>
            </a:r>
            <a:r>
              <a:rPr lang="en-US" sz="1800" u="sng" dirty="0" smtClean="0">
                <a:hlinkClick r:id="rId6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16.05.2025</a:t>
            </a:r>
            <a:r>
              <a:rPr lang="ru-RU" sz="1800" dirty="0"/>
              <a:t>. г. Москва. 256-й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7"/>
              </a:rPr>
              <a:t>https://klub-buhgalterov-nko.timepad.ru/event/3305467</a:t>
            </a:r>
            <a:r>
              <a:rPr lang="ru-RU" sz="1800" u="sng" dirty="0" smtClean="0">
                <a:hlinkClick r:id="rId7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20.05.2025</a:t>
            </a:r>
            <a:r>
              <a:rPr lang="ru-RU" sz="1800" dirty="0"/>
              <a:t>. г. Москва. 257-й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Практические вопросы по заполнению уведомления на обработку персональных данных</a:t>
            </a:r>
            <a:r>
              <a:rPr lang="ru-RU" sz="1800" dirty="0"/>
              <a:t>«. Эксперты: </a:t>
            </a:r>
            <a:r>
              <a:rPr lang="ru-RU" sz="1800" b="1" dirty="0" err="1"/>
              <a:t>Кустова</a:t>
            </a:r>
            <a:r>
              <a:rPr lang="ru-RU" sz="1800" b="1" dirty="0"/>
              <a:t> Елизавета Николаевна</a:t>
            </a:r>
            <a:r>
              <a:rPr lang="ru-RU" sz="1800" dirty="0"/>
              <a:t> — 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Регистрация </a:t>
            </a:r>
            <a:r>
              <a:rPr lang="ru-RU" sz="1800" u="sng" dirty="0">
                <a:hlinkClick r:id="rId8"/>
              </a:rPr>
              <a:t>https://klub-buhgalterov-nko.timepad.ru/event/3305457/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216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254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.04.2025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800" b="1" dirty="0"/>
              <a:t>Пожертвования, гранты, взносы, спонсорские деньги и иные поступления НКО — юридические аспекты, признаки, разбор судебной практики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200"/>
            </a:pPr>
            <a:r>
              <a:rPr lang="ru-RU" sz="3200" b="1" dirty="0"/>
              <a:t>Воробьёв Константин Олегович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spcBef>
                <a:spcPts val="0"/>
              </a:spcBef>
              <a:buSzPts val="5500"/>
            </a:pPr>
            <a:r>
              <a:rPr lang="ru-RU" sz="6000" b="1" dirty="0"/>
              <a:t>юрист, автор телеграмм-канала </a:t>
            </a:r>
            <a:r>
              <a:rPr lang="ru-RU" sz="6000" b="1" dirty="0" smtClean="0"/>
              <a:t>«</a:t>
            </a:r>
            <a:r>
              <a:rPr lang="ru-RU" sz="6000" b="1" dirty="0" smtClean="0">
                <a:solidFill>
                  <a:schemeClr val="bg1"/>
                </a:solidFill>
              </a:rPr>
              <a:t>Юридический минимум НКО</a:t>
            </a:r>
            <a:r>
              <a:rPr lang="ru-RU" sz="6000" b="1" dirty="0" smtClean="0"/>
              <a:t>»</a:t>
            </a:r>
            <a:endParaRPr sz="5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8" y="1286226"/>
            <a:ext cx="10673562" cy="4285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1" y="940980"/>
            <a:ext cx="10478116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225</Words>
  <Application>Microsoft Office PowerPoint</Application>
  <PresentationFormat>Произвольный</PresentationFormat>
  <Paragraphs>42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Воробьёв Константин Олегович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33</cp:revision>
  <dcterms:created xsi:type="dcterms:W3CDTF">2018-02-27T19:33:59Z</dcterms:created>
  <dcterms:modified xsi:type="dcterms:W3CDTF">2025-04-14T19:32:44Z</dcterms:modified>
</cp:coreProperties>
</file>