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lub-buhgalterov-nko.timepad.ru/event/3287464/" TargetMode="External"/><Relationship Id="rId7" Type="http://schemas.openxmlformats.org/officeDocument/2006/relationships/hyperlink" Target="https://klub-buhgalterov-nko.timepad.ru/event/3287465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72;&#1091;&#1076;&#1080;&#1090;-&#1090;&#1088;&#1080;&#1091;&#1084;&#1092;.&#1088;&#1092;/" TargetMode="External"/><Relationship Id="rId5" Type="http://schemas.openxmlformats.org/officeDocument/2006/relationships/hyperlink" Target="http://www.meta-consulting.ru/" TargetMode="External"/><Relationship Id="rId4" Type="http://schemas.openxmlformats.org/officeDocument/2006/relationships/hyperlink" Target="http://www.rtf-audit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декабрь – январь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2024-2025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 smtClean="0"/>
              <a:t>15.04.2025</a:t>
            </a:r>
            <a:r>
              <a:rPr lang="ru-RU" sz="1800" dirty="0"/>
              <a:t>. г. Москва. 254-й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Пожертвования, гранты, взносы, спонсорские деньги и иные поступления НКО — юридические аспекты, признаки, разбор судебной практики</a:t>
            </a:r>
            <a:r>
              <a:rPr lang="ru-RU" sz="1800" dirty="0"/>
              <a:t>«. Эксперт: </a:t>
            </a:r>
            <a:r>
              <a:rPr lang="ru-RU" sz="1800" b="1" dirty="0"/>
              <a:t>Воробьёв Константин Олегович</a:t>
            </a:r>
            <a:r>
              <a:rPr lang="ru-RU" sz="1800" dirty="0"/>
              <a:t> — юрист фонда «Продолжение</a:t>
            </a:r>
            <a:r>
              <a:rPr lang="ru-RU" sz="1800" dirty="0" smtClean="0"/>
              <a:t>». Регистрация </a:t>
            </a:r>
            <a:r>
              <a:rPr lang="en-US" sz="1800" u="sng" dirty="0">
                <a:hlinkClick r:id="rId3"/>
              </a:rPr>
              <a:t>https://klub-buhgalterov-nko.timepad.ru/event/3287464/</a:t>
            </a:r>
            <a:r>
              <a:rPr lang="ru-RU" sz="1800" dirty="0" smtClean="0"/>
              <a:t>. </a:t>
            </a:r>
            <a:endParaRPr lang="ru-RU" sz="1800" dirty="0" smtClean="0"/>
          </a:p>
          <a:p>
            <a:pPr marL="342900" indent="-342900">
              <a:buFontTx/>
              <a:buChar char="-"/>
            </a:pPr>
            <a:endParaRPr lang="ru-RU" sz="1800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22.04.2025</a:t>
            </a:r>
            <a:r>
              <a:rPr lang="ru-RU" sz="1800" dirty="0"/>
              <a:t>. г. Москва. 255-й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4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5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6"/>
              </a:rPr>
              <a:t>ООО Аудиторская компания «Триумф»</a:t>
            </a:r>
            <a:r>
              <a:rPr lang="ru-RU" sz="1800" dirty="0"/>
              <a:t>. </a:t>
            </a:r>
            <a:r>
              <a:rPr lang="ru-RU" sz="1800" dirty="0" smtClean="0"/>
              <a:t>Регистрация </a:t>
            </a:r>
            <a:r>
              <a:rPr lang="en-US" sz="1800" dirty="0"/>
              <a:t> </a:t>
            </a:r>
            <a:r>
              <a:rPr lang="en-US" sz="1800" u="sng" dirty="0">
                <a:hlinkClick r:id="rId7"/>
              </a:rPr>
              <a:t>https://klub-buhgalterov-nko.timepad.ru/event/3287465/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253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.03.2025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«Кадровое делопроизводство в НКО»</a:t>
            </a: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Селитраров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Артём Станиславович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 dirty="0" smtClean="0">
                <a:latin typeface="Times New Roman"/>
                <a:ea typeface="Times New Roman"/>
                <a:cs typeface="Times New Roman"/>
                <a:sym typeface="Times New Roman"/>
              </a:rPr>
              <a:t>Директор Центра </a:t>
            </a:r>
            <a:r>
              <a:rPr lang="ru-RU" sz="5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правововой</a:t>
            </a:r>
            <a:r>
              <a:rPr lang="ru-RU" sz="5500" dirty="0" smtClean="0">
                <a:latin typeface="Times New Roman"/>
                <a:ea typeface="Times New Roman"/>
                <a:cs typeface="Times New Roman"/>
                <a:sym typeface="Times New Roman"/>
              </a:rPr>
              <a:t> и учебно-методической поддержки социальных инициатив Урала «Третий сектор» (Екатеринбург»</a:t>
            </a:r>
            <a:endParaRPr sz="55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8" y="1241696"/>
            <a:ext cx="10673562" cy="43746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03" y="940980"/>
            <a:ext cx="10510193" cy="49760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207</Words>
  <Application>Microsoft Office PowerPoint</Application>
  <PresentationFormat>Произвольный</PresentationFormat>
  <Paragraphs>42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Селитраров Артём Станиславович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32</cp:revision>
  <dcterms:created xsi:type="dcterms:W3CDTF">2018-02-27T19:33:59Z</dcterms:created>
  <dcterms:modified xsi:type="dcterms:W3CDTF">2025-03-18T03:03:20Z</dcterms:modified>
</cp:coreProperties>
</file>