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ral-nko.ru/?ysclid=lovqw90clg943052805" TargetMode="External"/><Relationship Id="rId7" Type="http://schemas.openxmlformats.org/officeDocument/2006/relationships/hyperlink" Target="https://&#1072;&#1091;&#1076;&#1080;&#1090;-&#1090;&#1088;&#1080;&#1091;&#1084;&#1092;.&#1088;&#1092;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a-consulting.ru/" TargetMode="External"/><Relationship Id="rId5" Type="http://schemas.openxmlformats.org/officeDocument/2006/relationships/hyperlink" Target="http://www.rtf-audit.ru/" TargetMode="External"/><Relationship Id="rId4" Type="http://schemas.openxmlformats.org/officeDocument/2006/relationships/hyperlink" Target="https://klub-buhgalterov-nko.timepad.ru/event/3233189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03" y="940980"/>
            <a:ext cx="10510193" cy="49760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декабрь – январь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2024-2025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 smtClean="0"/>
              <a:t>18.03.2025</a:t>
            </a:r>
            <a:r>
              <a:rPr lang="ru-RU" sz="1800" dirty="0"/>
              <a:t>. г. Москва. 253-й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Кадровое делопроизводство в НКО</a:t>
            </a:r>
            <a:r>
              <a:rPr lang="ru-RU" sz="1800" dirty="0"/>
              <a:t>«. Эксперт: </a:t>
            </a:r>
            <a:r>
              <a:rPr lang="ru-RU" sz="1800" b="1" dirty="0" err="1"/>
              <a:t>Селитраров</a:t>
            </a:r>
            <a:r>
              <a:rPr lang="ru-RU" sz="1800" b="1" dirty="0"/>
              <a:t> Артём Станиславович </a:t>
            </a:r>
            <a:r>
              <a:rPr lang="ru-RU" sz="1800" dirty="0"/>
              <a:t>– директор Центра правовой и учебно-методической поддержки социальных инициатив Урала «</a:t>
            </a:r>
            <a:r>
              <a:rPr lang="ru-RU" sz="1800" u="sng" dirty="0">
                <a:hlinkClick r:id="rId3"/>
              </a:rPr>
              <a:t>Третий сектор</a:t>
            </a:r>
            <a:r>
              <a:rPr lang="ru-RU" sz="1800" dirty="0"/>
              <a:t>» (Екатеринбург). Регистрация </a:t>
            </a:r>
            <a:r>
              <a:rPr lang="ru-RU" sz="1800" u="sng" dirty="0">
                <a:hlinkClick r:id="rId4"/>
              </a:rPr>
              <a:t>https://klub-buhgalterov-nko.timepad.ru/event/3233189</a:t>
            </a:r>
            <a:r>
              <a:rPr lang="ru-RU" sz="1800" u="sng" dirty="0" smtClean="0">
                <a:hlinkClick r:id="rId4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15.04.2025</a:t>
            </a:r>
            <a:r>
              <a:rPr lang="ru-RU" sz="1800" dirty="0"/>
              <a:t>. г. Москва. 254-й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Пожертвования, гранты, взносы, спонсорские деньги и иные поступления НКО — юридические аспекты, признаки, разбор судебной практики</a:t>
            </a:r>
            <a:r>
              <a:rPr lang="ru-RU" sz="1800" dirty="0"/>
              <a:t>«. Эксперт: </a:t>
            </a:r>
            <a:r>
              <a:rPr lang="ru-RU" sz="1800" b="1" dirty="0"/>
              <a:t>Воробьёв Константин Олегович</a:t>
            </a:r>
            <a:r>
              <a:rPr lang="ru-RU" sz="1800" dirty="0"/>
              <a:t> — юрист фонда «Продолжение».. </a:t>
            </a:r>
            <a:endParaRPr lang="ru-RU" sz="1800" dirty="0" smtClean="0"/>
          </a:p>
          <a:p>
            <a:pPr marL="342900" indent="-342900">
              <a:buFontTx/>
              <a:buChar char="-"/>
            </a:pPr>
            <a:endParaRPr lang="ru-RU" sz="1800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22.04.2025</a:t>
            </a:r>
            <a:r>
              <a:rPr lang="ru-RU" sz="1800" dirty="0"/>
              <a:t>. г. Москва. 255-й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5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6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7"/>
              </a:rPr>
              <a:t>ООО Аудиторская компания «Триумф</a:t>
            </a:r>
            <a:r>
              <a:rPr lang="ru-RU" sz="1800" u="sng">
                <a:hlinkClick r:id="rId7"/>
              </a:rPr>
              <a:t>»</a:t>
            </a:r>
            <a:r>
              <a:rPr lang="ru-RU" sz="1800"/>
              <a:t>. 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252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.03.2025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бухгалтерскому 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8" y="1064144"/>
            <a:ext cx="10673562" cy="4729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263</Words>
  <Application>Microsoft Office PowerPoint</Application>
  <PresentationFormat>Произвольный</PresentationFormat>
  <Paragraphs>63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31</cp:revision>
  <dcterms:created xsi:type="dcterms:W3CDTF">2018-02-27T19:33:59Z</dcterms:created>
  <dcterms:modified xsi:type="dcterms:W3CDTF">2025-03-10T17:33:42Z</dcterms:modified>
</cp:coreProperties>
</file>