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7" Type="http://schemas.openxmlformats.org/officeDocument/2006/relationships/hyperlink" Target="https://klub-buhgalterov-nko.timepad.ru/event/3189356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3189349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116"/>
          <a:stretch/>
        </p:blipFill>
        <p:spPr>
          <a:xfrm>
            <a:off x="0" y="893134"/>
            <a:ext cx="12192000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1" y="940980"/>
            <a:ext cx="11089458" cy="49760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декабрь – январь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2024-2025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18.02.2025</a:t>
            </a:r>
            <a:r>
              <a:rPr lang="ru-RU" sz="1800" dirty="0"/>
              <a:t>. г. Москва. 250-й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 в НКО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6"/>
              </a:rPr>
              <a:t>https://klub-buhgalterov-nko.timepad.ru/event/3189349</a:t>
            </a:r>
            <a:r>
              <a:rPr lang="ru-RU" sz="1800" u="sng" dirty="0" smtClean="0">
                <a:hlinkClick r:id="rId6"/>
              </a:rPr>
              <a:t>/</a:t>
            </a:r>
            <a:r>
              <a:rPr lang="ru-RU" sz="18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ru-RU" sz="1800" b="1" dirty="0"/>
              <a:t>25.02.2025</a:t>
            </a:r>
            <a:r>
              <a:rPr lang="ru-RU" sz="1800" dirty="0"/>
              <a:t>. г. Москва. 251-й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Новое в правовом регулировании, налогообложении и бухгалтерском учёте в НКО в 2025 г.</a:t>
            </a:r>
            <a:r>
              <a:rPr lang="ru-RU" sz="1800" dirty="0"/>
              <a:t>«. Эксперт: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организаций”. Регистрация </a:t>
            </a:r>
            <a:r>
              <a:rPr lang="ru-RU" sz="1800" u="sng" dirty="0">
                <a:hlinkClick r:id="rId7"/>
              </a:rPr>
              <a:t>https://klub-buhgalterov-nko.timepad.ru/event/3189356</a:t>
            </a:r>
            <a:r>
              <a:rPr lang="ru-RU" sz="1800" u="sng" dirty="0" smtClean="0">
                <a:hlinkClick r:id="rId7"/>
              </a:rPr>
              <a:t>/</a:t>
            </a:r>
            <a:r>
              <a:rPr lang="ru-RU" sz="1800" dirty="0" smtClean="0"/>
              <a:t>.</a:t>
            </a:r>
          </a:p>
          <a:p>
            <a:pPr marL="342900" indent="-342900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249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.01.2025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" y="1019660"/>
            <a:ext cx="12098929" cy="48186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290</Words>
  <Application>Microsoft Office PowerPoint</Application>
  <PresentationFormat>Произвольный</PresentationFormat>
  <Paragraphs>61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29</cp:revision>
  <dcterms:created xsi:type="dcterms:W3CDTF">2018-02-27T19:33:59Z</dcterms:created>
  <dcterms:modified xsi:type="dcterms:W3CDTF">2025-01-21T05:03:00Z</dcterms:modified>
</cp:coreProperties>
</file>