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189356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18934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157245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21.01.2025</a:t>
            </a:r>
            <a:r>
              <a:rPr lang="ru-RU" sz="1800" dirty="0"/>
              <a:t>. г. Москва. 249-й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https://klub-buhgalterov-nko.timepad.ru/event/3157245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u="sng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18.02.2025</a:t>
            </a:r>
            <a:r>
              <a:rPr lang="ru-RU" sz="1800" dirty="0"/>
              <a:t>. г. Москва. 250-й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https://klub-buhgalterov-nko.timepad.ru/event/3189349</a:t>
            </a:r>
            <a:r>
              <a:rPr lang="ru-RU" sz="1800" u="sng" dirty="0" smtClean="0">
                <a:hlinkClick r:id="rId7"/>
              </a:rPr>
              <a:t>/</a:t>
            </a:r>
            <a:r>
              <a:rPr lang="ru-RU" sz="18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25.02.2025</a:t>
            </a:r>
            <a:r>
              <a:rPr lang="ru-RU" sz="1800" dirty="0"/>
              <a:t>. г. Москва. 251-й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правовом регулировании, налогообложении и бухгалтерском учёте в НКО в 2025 г.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8"/>
              </a:rPr>
              <a:t>https://klub-buhgalterov-nko.timepad.ru/event/3189356/</a:t>
            </a:r>
            <a:r>
              <a:rPr lang="ru-RU" sz="1800" dirty="0"/>
              <a:t>.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.01.2024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«Личный кабинет НКО на новом портале Минюста: размещение устава»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Дробот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Юлия 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Викторовна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руководитель </a:t>
            </a:r>
            <a:r>
              <a:rPr lang="ru-RU" sz="5500" dirty="0">
                <a:latin typeface="Times New Roman"/>
                <a:ea typeface="Times New Roman"/>
                <a:cs typeface="Times New Roman"/>
                <a:sym typeface="Times New Roman"/>
              </a:rPr>
              <a:t>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  <a:endParaRPr sz="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0" y="1050871"/>
            <a:ext cx="11116580" cy="4756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1" y="968357"/>
            <a:ext cx="11089458" cy="4921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225</Words>
  <Application>Microsoft Office PowerPoint</Application>
  <PresentationFormat>Произвольный</PresentationFormat>
  <Paragraphs>44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Дробот Юлия Викторовна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2025-01-13T20:08:11Z</dcterms:modified>
</cp:coreProperties>
</file>