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3157235/" TargetMode="External"/><Relationship Id="rId7" Type="http://schemas.openxmlformats.org/officeDocument/2006/relationships/hyperlink" Target="https://klub-buhgalterov-nko.timepad.ru/event/315724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14.01.2025</a:t>
            </a:r>
            <a:r>
              <a:rPr lang="ru-RU" sz="1800" dirty="0"/>
              <a:t>. г. Москва. 248-й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Практические вопросы по заполнению уведомления на обработку персональных данных</a:t>
            </a:r>
            <a:r>
              <a:rPr lang="ru-RU" sz="1800" dirty="0"/>
              <a:t>«.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 </a:t>
            </a:r>
            <a:r>
              <a:rPr lang="ru-RU" sz="1800" u="sng" dirty="0">
                <a:hlinkClick r:id="rId3"/>
              </a:rPr>
              <a:t>https://klub-buhgalterov-nko.timepad.ru/event/3157235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21.01.2025</a:t>
            </a:r>
            <a:r>
              <a:rPr lang="ru-RU" sz="1800" dirty="0"/>
              <a:t>. г. Москва. 249-й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https://klub-buhgalterov-nko.timepad.ru/event/3157245/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«Новое в налогообложении НКО в 2025 году»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871"/>
            <a:ext cx="12192000" cy="4756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1" y="940980"/>
            <a:ext cx="11089458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192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29</cp:revision>
  <dcterms:created xsi:type="dcterms:W3CDTF">2018-02-27T19:33:59Z</dcterms:created>
  <dcterms:modified xsi:type="dcterms:W3CDTF">2024-12-23T20:04:38Z</dcterms:modified>
</cp:coreProperties>
</file>