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6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klub-buhgalterov-nko.timepad.ru/event/3157245/" TargetMode="External"/><Relationship Id="rId3" Type="http://schemas.openxmlformats.org/officeDocument/2006/relationships/hyperlink" Target="https://klub-buhgalterov-nko.timepad.ru/event/3103142/" TargetMode="External"/><Relationship Id="rId7" Type="http://schemas.openxmlformats.org/officeDocument/2006/relationships/hyperlink" Target="https://&#1072;&#1091;&#1076;&#1080;&#1090;-&#1090;&#1088;&#1080;&#1091;&#1084;&#1092;.&#1088;&#1092;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a-consulting.ru/" TargetMode="External"/><Relationship Id="rId5" Type="http://schemas.openxmlformats.org/officeDocument/2006/relationships/hyperlink" Target="http://www.rtf-audit.ru/" TargetMode="External"/><Relationship Id="rId4" Type="http://schemas.openxmlformats.org/officeDocument/2006/relationships/hyperlink" Target="https://klub-buhgalterov-nko.timepad.ru/event/3157235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30" b="5116"/>
          <a:stretch/>
        </p:blipFill>
        <p:spPr>
          <a:xfrm>
            <a:off x="0" y="893134"/>
            <a:ext cx="12192000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1" y="940980"/>
            <a:ext cx="11089458" cy="49760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декабрь – январь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2024-2025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/>
              <a:t>24.12.2024</a:t>
            </a:r>
            <a:r>
              <a:rPr lang="ru-RU" sz="1800" dirty="0"/>
              <a:t>. г. Москва. 247-й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Новое в налогообложении НКО в 2025 году</a:t>
            </a:r>
            <a:r>
              <a:rPr lang="ru-RU" sz="1800" dirty="0"/>
              <a:t>«. Эксперт: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организаций”. Регистрация </a:t>
            </a:r>
            <a:r>
              <a:rPr lang="ru-RU" sz="1800" u="sng" dirty="0">
                <a:hlinkClick r:id="rId3"/>
              </a:rPr>
              <a:t>https://klub-buhgalterov-nko.timepad.ru/event/3103142/</a:t>
            </a:r>
            <a:r>
              <a:rPr lang="ru-RU" sz="1800" i="0" dirty="0" smtClean="0">
                <a:solidFill>
                  <a:schemeClr val="tx1"/>
                </a:solidFill>
                <a:effectLst/>
                <a:latin typeface="Ubuntu"/>
              </a:rPr>
              <a:t>/</a:t>
            </a: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 algn="l">
              <a:buFontTx/>
              <a:buChar char="-"/>
            </a:pP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>
              <a:buFontTx/>
              <a:buChar char="-"/>
            </a:pPr>
            <a:r>
              <a:rPr lang="ru-RU" sz="1800" b="1" dirty="0"/>
              <a:t>14.01.2025</a:t>
            </a:r>
            <a:r>
              <a:rPr lang="ru-RU" sz="1800" dirty="0"/>
              <a:t>. г. Москва. 248-й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Практические вопросы по заполнению уведомления на обработку персональных данных</a:t>
            </a:r>
            <a:r>
              <a:rPr lang="ru-RU" sz="1800" dirty="0"/>
              <a:t>«. Эксперт: </a:t>
            </a:r>
            <a:r>
              <a:rPr lang="ru-RU" sz="1800" b="1" dirty="0" err="1"/>
              <a:t>Дробот</a:t>
            </a:r>
            <a:r>
              <a:rPr lang="ru-RU" sz="1800" b="1" dirty="0"/>
              <a:t> Юлия Викторовна</a:t>
            </a:r>
            <a:r>
              <a:rPr lang="ru-RU" sz="1800" dirty="0"/>
              <a:t>, руководитель Автономной некоммерческой благотворительной организации развития и поддержки территорий «ЮЛВИД-ЦЕНТР», член Ассоциации «Юристы за гражданское общество». Регистрация </a:t>
            </a:r>
            <a:r>
              <a:rPr lang="ru-RU" sz="1800" u="sng" dirty="0">
                <a:hlinkClick r:id="rId4"/>
              </a:rPr>
              <a:t>https://klub-buhgalterov-nko.timepad.ru/event/3157235</a:t>
            </a:r>
            <a:r>
              <a:rPr lang="ru-RU" sz="1800" u="sng" dirty="0" smtClean="0">
                <a:hlinkClick r:id="rId4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>
              <a:buFontTx/>
              <a:buChar char="-"/>
            </a:pPr>
            <a:r>
              <a:rPr lang="ru-RU" sz="1800" b="1" dirty="0"/>
              <a:t>21.01.2025</a:t>
            </a:r>
            <a:r>
              <a:rPr lang="ru-RU" sz="1800" dirty="0"/>
              <a:t>. г. Москва. 249-й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5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6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7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8"/>
              </a:rPr>
              <a:t>https://klub-buhgalterov-nko.timepad.ru/event/3157245/</a:t>
            </a: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2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246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.12.2024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660"/>
            <a:ext cx="12192000" cy="48186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281</Words>
  <Application>Microsoft Office PowerPoint</Application>
  <PresentationFormat>Произвольный</PresentationFormat>
  <Paragraphs>64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28</cp:revision>
  <dcterms:created xsi:type="dcterms:W3CDTF">2018-02-27T19:33:59Z</dcterms:created>
  <dcterms:modified xsi:type="dcterms:W3CDTF">2024-12-17T19:30:21Z</dcterms:modified>
</cp:coreProperties>
</file>