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7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66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7-03T14:59:22.967" v="83" actId="113"/>
      <pc:docMkLst>
        <pc:docMk/>
      </pc:docMkLst>
      <pc:sldChg chg="modSp mod">
        <pc:chgData name="Юлия Кузнецова" userId="0412b4d8611dbc6e" providerId="LiveId" clId="{CA814E5E-441D-4667-B7C6-6CC55A410072}" dt="2023-07-03T14:56:26.929" v="47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7-03T14:56:26.929" v="4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7-03T14:57:03.572" v="52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7-03T14:57:03.572" v="52" actId="1076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CA814E5E-441D-4667-B7C6-6CC55A410072}" dt="2023-07-03T14:56:36.904" v="48" actId="478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7-03T14:57:38.945" v="5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A814E5E-441D-4667-B7C6-6CC55A410072}" dt="2023-07-03T14:57:08.800" v="53" actId="478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  <pc:picChg chg="add mod modCrop">
          <ac:chgData name="Юлия Кузнецова" userId="0412b4d8611dbc6e" providerId="LiveId" clId="{CA814E5E-441D-4667-B7C6-6CC55A410072}" dt="2023-07-03T14:57:38.945" v="57" actId="1076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CA814E5E-441D-4667-B7C6-6CC55A410072}" dt="2023-07-03T14:59:22.967" v="83" actId="113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7-03T14:58:25.313" v="7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7-03T14:59:22.967" v="83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2D2BC2E-8284-46BB-9AFD-E9F273D2E9DF}"/>
    <pc:docChg chg="undo custSel modSld sldOrd">
      <pc:chgData name="Юлия Кузнецова" userId="0412b4d8611dbc6e" providerId="LiveId" clId="{22D2BC2E-8284-46BB-9AFD-E9F273D2E9DF}" dt="2023-11-13T20:14:49.167" v="194" actId="404"/>
      <pc:docMkLst>
        <pc:docMk/>
      </pc:docMkLst>
      <pc:sldChg chg="modSp mod">
        <pc:chgData name="Юлия Кузнецова" userId="0412b4d8611dbc6e" providerId="LiveId" clId="{22D2BC2E-8284-46BB-9AFD-E9F273D2E9DF}" dt="2023-11-13T20:12:39.357" v="162" actId="20577"/>
        <pc:sldMkLst>
          <pc:docMk/>
          <pc:sldMk cId="0" sldId="258"/>
        </pc:sldMkLst>
        <pc:spChg chg="mod">
          <ac:chgData name="Юлия Кузнецова" userId="0412b4d8611dbc6e" providerId="LiveId" clId="{22D2BC2E-8284-46BB-9AFD-E9F273D2E9DF}" dt="2023-11-13T20:12:39.357" v="16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2D2BC2E-8284-46BB-9AFD-E9F273D2E9DF}" dt="2023-11-13T20:13:22.818" v="16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22D2BC2E-8284-46BB-9AFD-E9F273D2E9DF}" dt="2023-10-16T19:48:00.463" v="123" actId="478"/>
          <ac:picMkLst>
            <pc:docMk/>
            <pc:sldMk cId="0" sldId="260"/>
            <ac:picMk id="3" creationId="{508129DF-14F8-46F7-8A47-CD460CF97611}"/>
          </ac:picMkLst>
        </pc:picChg>
        <pc:picChg chg="add mod modCrop">
          <ac:chgData name="Юлия Кузнецова" userId="0412b4d8611dbc6e" providerId="LiveId" clId="{22D2BC2E-8284-46BB-9AFD-E9F273D2E9DF}" dt="2023-11-13T20:13:22.818" v="168" actId="1076"/>
          <ac:picMkLst>
            <pc:docMk/>
            <pc:sldMk cId="0" sldId="260"/>
            <ac:picMk id="3" creationId="{756ABE04-368C-43E6-AAC6-B618D7BC3C79}"/>
          </ac:picMkLst>
        </pc:picChg>
        <pc:picChg chg="del">
          <ac:chgData name="Юлия Кузнецова" userId="0412b4d8611dbc6e" providerId="LiveId" clId="{22D2BC2E-8284-46BB-9AFD-E9F273D2E9DF}" dt="2023-08-29T16:28:14.719" v="8" actId="478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22D2BC2E-8284-46BB-9AFD-E9F273D2E9DF}" dt="2023-09-21T11:48:37.161" v="79" actId="478"/>
          <ac:picMkLst>
            <pc:docMk/>
            <pc:sldMk cId="0" sldId="260"/>
            <ac:picMk id="4" creationId="{69FCF48B-FEB9-4B85-8DC2-A6B2DDC16BE5}"/>
          </ac:picMkLst>
        </pc:picChg>
        <pc:picChg chg="add del mod modCrop">
          <ac:chgData name="Юлия Кузнецова" userId="0412b4d8611dbc6e" providerId="LiveId" clId="{22D2BC2E-8284-46BB-9AFD-E9F273D2E9DF}" dt="2023-11-13T20:12:47.807" v="163" actId="478"/>
          <ac:picMkLst>
            <pc:docMk/>
            <pc:sldMk cId="0" sldId="260"/>
            <ac:picMk id="4" creationId="{7839D041-C188-48D4-A3DA-FC664867C16F}"/>
          </ac:picMkLst>
        </pc:picChg>
      </pc:sldChg>
      <pc:sldChg chg="addSp delSp modSp mod">
        <pc:chgData name="Юлия Кузнецова" userId="0412b4d8611dbc6e" providerId="LiveId" clId="{22D2BC2E-8284-46BB-9AFD-E9F273D2E9DF}" dt="2023-11-13T20:14:00.183" v="17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22D2BC2E-8284-46BB-9AFD-E9F273D2E9DF}" dt="2023-09-21T11:49:04.791" v="84" actId="478"/>
          <ac:picMkLst>
            <pc:docMk/>
            <pc:sldMk cId="0" sldId="262"/>
            <ac:picMk id="3" creationId="{2C533703-E14A-4709-844B-3A1EA85F72EB}"/>
          </ac:picMkLst>
        </pc:picChg>
        <pc:picChg chg="add mod modCrop">
          <ac:chgData name="Юлия Кузнецова" userId="0412b4d8611dbc6e" providerId="LiveId" clId="{22D2BC2E-8284-46BB-9AFD-E9F273D2E9DF}" dt="2023-11-13T20:14:00.183" v="173" actId="1076"/>
          <ac:picMkLst>
            <pc:docMk/>
            <pc:sldMk cId="0" sldId="262"/>
            <ac:picMk id="3" creationId="{A5146831-B615-41B5-BB15-929647A9A9EC}"/>
          </ac:picMkLst>
        </pc:picChg>
        <pc:picChg chg="add del mod modCrop">
          <ac:chgData name="Юлия Кузнецова" userId="0412b4d8611dbc6e" providerId="LiveId" clId="{22D2BC2E-8284-46BB-9AFD-E9F273D2E9DF}" dt="2023-11-13T20:13:30.865" v="169" actId="478"/>
          <ac:picMkLst>
            <pc:docMk/>
            <pc:sldMk cId="0" sldId="262"/>
            <ac:picMk id="4" creationId="{510858DC-766E-4042-93FF-1D248725ADD1}"/>
          </ac:picMkLst>
        </pc:picChg>
        <pc:picChg chg="del">
          <ac:chgData name="Юлия Кузнецова" userId="0412b4d8611dbc6e" providerId="LiveId" clId="{22D2BC2E-8284-46BB-9AFD-E9F273D2E9DF}" dt="2023-08-29T16:29:16.877" v="13" actId="478"/>
          <ac:picMkLst>
            <pc:docMk/>
            <pc:sldMk cId="0" sldId="262"/>
            <ac:picMk id="4" creationId="{C344B2DA-E2EC-46E9-9F68-E2F203A3ACE4}"/>
          </ac:picMkLst>
        </pc:picChg>
      </pc:sldChg>
      <pc:sldChg chg="ord">
        <pc:chgData name="Юлия Кузнецова" userId="0412b4d8611dbc6e" providerId="LiveId" clId="{22D2BC2E-8284-46BB-9AFD-E9F273D2E9DF}" dt="2023-10-16T19:47:54.617" v="122"/>
        <pc:sldMkLst>
          <pc:docMk/>
          <pc:sldMk cId="0" sldId="267"/>
        </pc:sldMkLst>
      </pc:sldChg>
      <pc:sldChg chg="modSp mod">
        <pc:chgData name="Юлия Кузнецова" userId="0412b4d8611dbc6e" providerId="LiveId" clId="{22D2BC2E-8284-46BB-9AFD-E9F273D2E9DF}" dt="2023-11-13T20:14:49.167" v="194" actId="404"/>
        <pc:sldMkLst>
          <pc:docMk/>
          <pc:sldMk cId="0" sldId="273"/>
        </pc:sldMkLst>
        <pc:spChg chg="mod">
          <ac:chgData name="Юлия Кузнецова" userId="0412b4d8611dbc6e" providerId="LiveId" clId="{22D2BC2E-8284-46BB-9AFD-E9F273D2E9DF}" dt="2023-11-13T20:14:20.189" v="191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2D2BC2E-8284-46BB-9AFD-E9F273D2E9DF}" dt="2023-11-13T20:14:49.167" v="194" actId="404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22648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7" Type="http://schemas.openxmlformats.org/officeDocument/2006/relationships/hyperlink" Target="https://klub-buhgalterov-nko.timepad.ru/event/3103142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lub-buhgalterov-nko.timepad.ru/event/3103140/" TargetMode="External"/><Relationship Id="rId5" Type="http://schemas.openxmlformats.org/officeDocument/2006/relationships/hyperlink" Target="https://&#1072;&#1091;&#1076;&#1080;&#1090;-&#1090;&#1088;&#1080;&#1091;&#1084;&#1092;.&#1088;&#1092;/" TargetMode="External"/><Relationship Id="rId4" Type="http://schemas.openxmlformats.org/officeDocument/2006/relationships/hyperlink" Target="http://www.meta-consulting.r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>
              <a:buSzPts val="3840"/>
            </a:pPr>
            <a:endParaRPr lang="ru-RU"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>
              <a:buSzPts val="3840"/>
            </a:pPr>
            <a:r>
              <a:rPr lang="ru-RU" sz="384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en-US" sz="384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</a:t>
            </a:r>
            <a:r>
              <a:rPr lang="en-US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://rutube.ru/channel/26233252/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</a:t>
            </a:r>
            <a:r>
              <a:rPr lang="ru-RU" sz="3200" b="1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на </a:t>
            </a:r>
            <a:r>
              <a:rPr lang="ru-RU" sz="3200" b="1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декабрь</a:t>
            </a:r>
            <a:r>
              <a:rPr lang="ru-RU" sz="3200" b="1" i="0" u="none" strike="noStrike" cap="none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2024 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1800" b="1" dirty="0"/>
              <a:t>18.12.2024</a:t>
            </a:r>
            <a:r>
              <a:rPr lang="ru-RU" sz="1800" dirty="0"/>
              <a:t>. г. Москва. 246-й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</a:t>
            </a:r>
            <a:r>
              <a:rPr lang="ru-RU" sz="1800" dirty="0"/>
              <a:t>«. Эксперты: </a:t>
            </a:r>
            <a:r>
              <a:rPr lang="ru-RU" sz="1800" dirty="0" err="1"/>
              <a:t>Гамольский</a:t>
            </a:r>
            <a:r>
              <a:rPr lang="ru-RU" sz="1800" dirty="0"/>
              <a:t> Павел Юрьевич – Президент Ассоциации “Клуб бухгалтеров и аудиторов некоммерческих организаций”, Неверов Григорий Николаевич – директор по методологии </a:t>
            </a:r>
            <a:r>
              <a:rPr lang="ru-RU" sz="1800" u="sng" dirty="0">
                <a:hlinkClick r:id="rId3"/>
              </a:rPr>
              <a:t>ООО «РТФ-аудит»</a:t>
            </a:r>
            <a:r>
              <a:rPr lang="ru-RU" sz="1800" dirty="0"/>
              <a:t>, Савкова Людмила Николаевна – генеральный директор </a:t>
            </a:r>
            <a:r>
              <a:rPr lang="ru-RU" sz="1800" u="sng" dirty="0">
                <a:hlinkClick r:id="rId4"/>
              </a:rPr>
              <a:t>ООО «Мета-консалтинг</a:t>
            </a:r>
            <a:r>
              <a:rPr lang="ru-RU" sz="1800" dirty="0"/>
              <a:t>», Шаронова Маргарита Игоревна – заместитель генерального директора </a:t>
            </a:r>
            <a:r>
              <a:rPr lang="ru-RU" sz="1800" u="sng" dirty="0">
                <a:hlinkClick r:id="rId5"/>
              </a:rPr>
              <a:t>ООО Аудиторская компания «Триумф»</a:t>
            </a:r>
            <a:r>
              <a:rPr lang="ru-RU" sz="1800" dirty="0"/>
              <a:t>. Регистрация </a:t>
            </a:r>
            <a:r>
              <a:rPr lang="ru-RU" sz="1800" u="sng" dirty="0">
                <a:hlinkClick r:id="rId6"/>
              </a:rPr>
              <a:t>https://klub-buhgalterov-nko.timepad.ru/event/3103140</a:t>
            </a:r>
            <a:r>
              <a:rPr lang="ru-RU" sz="1800" u="sng" dirty="0" smtClean="0">
                <a:hlinkClick r:id="rId6"/>
              </a:rPr>
              <a:t>/</a:t>
            </a:r>
            <a:endParaRPr lang="ru-RU" sz="1800" u="sng" dirty="0" smtClean="0"/>
          </a:p>
          <a:p>
            <a:pPr marL="342900" indent="-342900" algn="l">
              <a:buFontTx/>
              <a:buChar char="-"/>
            </a:pPr>
            <a:endParaRPr lang="ru-RU" sz="1800" i="0" dirty="0" smtClean="0">
              <a:solidFill>
                <a:schemeClr val="tx1"/>
              </a:solidFill>
              <a:effectLst/>
              <a:latin typeface="Ubuntu"/>
            </a:endParaRPr>
          </a:p>
          <a:p>
            <a:pPr marL="342900" indent="-342900">
              <a:buFontTx/>
              <a:buChar char="-"/>
            </a:pPr>
            <a:r>
              <a:rPr lang="ru-RU" sz="1800" b="1" dirty="0"/>
              <a:t>24.12.2024</a:t>
            </a:r>
            <a:r>
              <a:rPr lang="ru-RU" sz="1800" dirty="0"/>
              <a:t>. г. Москва. 247-й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Новое в налогообложении НКО в 2025 году</a:t>
            </a:r>
            <a:r>
              <a:rPr lang="ru-RU" sz="1800" dirty="0"/>
              <a:t>«. Эксперт: </a:t>
            </a:r>
            <a:r>
              <a:rPr lang="ru-RU" sz="1800" dirty="0" err="1"/>
              <a:t>Гамольский</a:t>
            </a:r>
            <a:r>
              <a:rPr lang="ru-RU" sz="1800" dirty="0"/>
              <a:t> Павел Юрьевич – Президент Ассоциации “Клуб бухгалтеров и аудиторов некоммерческих организаций”. Регистрация </a:t>
            </a:r>
            <a:r>
              <a:rPr lang="ru-RU" sz="1800" u="sng" dirty="0">
                <a:hlinkClick r:id="rId7"/>
              </a:rPr>
              <a:t>https://klub-buhgalterov-nko.timepad.ru/event/3103142/</a:t>
            </a:r>
            <a:endParaRPr lang="ru-RU" sz="1800" i="0" dirty="0">
              <a:solidFill>
                <a:schemeClr val="tx1"/>
              </a:solidFill>
              <a:effectLst/>
              <a:latin typeface="Ubuntu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2160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245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 Ассоциации "КБА НКО" </a:t>
            </a: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.12.2024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ru-RU" sz="2800" dirty="0"/>
              <a:t>«</a:t>
            </a:r>
            <a:r>
              <a:rPr lang="ru-RU" sz="2800" b="1" dirty="0"/>
              <a:t>Должностные обязанности работника (в </a:t>
            </a:r>
            <a:r>
              <a:rPr lang="ru-RU" sz="2800" b="1" dirty="0" err="1"/>
              <a:t>т.ч</a:t>
            </a:r>
            <a:r>
              <a:rPr lang="ru-RU" sz="2800" b="1" dirty="0"/>
              <a:t>. в НКО): где прописать, как изменить и что делать при их неисполнении</a:t>
            </a:r>
            <a:r>
              <a:rPr lang="ru-RU" sz="2800" dirty="0"/>
              <a:t>»</a:t>
            </a: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Толмасова</a:t>
            </a:r>
            <a:r>
              <a:rPr lang="ru-RU" sz="3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Алла Константиновна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847850" y="1700214"/>
            <a:ext cx="84963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dirty="0" smtClean="0">
                <a:latin typeface="Times New Roman"/>
                <a:ea typeface="Times New Roman"/>
                <a:cs typeface="Times New Roman"/>
                <a:sym typeface="Times New Roman"/>
              </a:rPr>
              <a:t>Юрист, эксперт Ассоциации «Клуб бухгалтеро</a:t>
            </a:r>
            <a:r>
              <a:rPr lang="ru-RU" sz="3700" dirty="0" smtClean="0">
                <a:latin typeface="Times New Roman"/>
                <a:ea typeface="Times New Roman"/>
                <a:cs typeface="Times New Roman"/>
                <a:sym typeface="Times New Roman"/>
              </a:rPr>
              <a:t>в и аудиторов некоммерческих организаций»</a:t>
            </a:r>
            <a:endParaRPr sz="37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2"/>
          </p:nvPr>
        </p:nvSpPr>
        <p:spPr>
          <a:xfrm>
            <a:off x="7824788" y="5516564"/>
            <a:ext cx="2241550" cy="13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45ACA62-B81D-4778-8E10-3DED62166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6013"/>
            <a:ext cx="12192000" cy="47459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F1E37BD-B68E-41F2-8579-F37D6C171A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30" b="5116"/>
          <a:stretch/>
        </p:blipFill>
        <p:spPr>
          <a:xfrm>
            <a:off x="0" y="893134"/>
            <a:ext cx="12192000" cy="50717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9E66D8-7DB5-48EC-A426-F9CF1AEEB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77" y="940980"/>
            <a:ext cx="11012646" cy="49760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226</Words>
  <Application>Microsoft Office PowerPoint</Application>
  <PresentationFormat>Произвольный</PresentationFormat>
  <Paragraphs>43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Ассоциация «Клуб бухгалтеров и аудиторов некоммерческих организаций» (Москва) </vt:lpstr>
      <vt:lpstr>Презентация PowerPoint</vt:lpstr>
      <vt:lpstr>Презентация PowerPoint</vt:lpstr>
      <vt:lpstr>Толмасова Алла Константиновна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User</cp:lastModifiedBy>
  <cp:revision>29</cp:revision>
  <dcterms:created xsi:type="dcterms:W3CDTF">2018-02-27T19:33:59Z</dcterms:created>
  <dcterms:modified xsi:type="dcterms:W3CDTF">2024-12-03T07:12:31Z</dcterms:modified>
</cp:coreProperties>
</file>