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899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103142/" TargetMode="External"/><Relationship Id="rId3" Type="http://schemas.openxmlformats.org/officeDocument/2006/relationships/hyperlink" Target="https://klub-buhgalterov-nko.timepad.ru/event/3103132/" TargetMode="External"/><Relationship Id="rId7" Type="http://schemas.openxmlformats.org/officeDocument/2006/relationships/hyperlink" Target="https://klub-buhgalterov-nko.timepad.ru/event/310314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2;&#1091;&#1076;&#1080;&#1090;-&#1090;&#1088;&#1080;&#1091;&#1084;&#1092;.&#1088;&#1092;/" TargetMode="External"/><Relationship Id="rId5" Type="http://schemas.openxmlformats.org/officeDocument/2006/relationships/hyperlink" Target="http://www.meta-consulting.ru/" TargetMode="External"/><Relationship Id="rId4" Type="http://schemas.openxmlformats.org/officeDocument/2006/relationships/hyperlink" Target="http://www.rtf-audit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8" y="1736446"/>
            <a:ext cx="10852964" cy="3385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</a:t>
            </a:r>
            <a:r>
              <a:rPr lang="ru-RU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www.youtube.com/channel/UCjTcVOe3ucOVpB84OsPaLnQ/videos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endParaRPr lang="ru-RU"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SzPts val="3840"/>
            </a:pPr>
            <a:r>
              <a:rPr lang="ru-RU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384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</a:t>
            </a: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://rutube.ru/channel/26233252/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ноябрь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03.12.2024</a:t>
            </a:r>
            <a:r>
              <a:rPr lang="ru-RU" sz="1800" dirty="0"/>
              <a:t>. г. Москва. 245-й </a:t>
            </a:r>
            <a:r>
              <a:rPr lang="ru-RU" sz="1800" dirty="0" err="1"/>
              <a:t>вебинар</a:t>
            </a:r>
            <a:r>
              <a:rPr lang="ru-RU" sz="1800" dirty="0"/>
              <a:t> на тему: «</a:t>
            </a:r>
            <a:r>
              <a:rPr lang="ru-RU" sz="1800" b="1" dirty="0"/>
              <a:t>Должностные обязанности работника (в </a:t>
            </a:r>
            <a:r>
              <a:rPr lang="ru-RU" sz="1800" b="1" dirty="0" err="1"/>
              <a:t>т.ч</a:t>
            </a:r>
            <a:r>
              <a:rPr lang="ru-RU" sz="1800" b="1" dirty="0"/>
              <a:t>. в НКО): где прописать, как изменить и что делать при их неисполнении</a:t>
            </a:r>
            <a:r>
              <a:rPr lang="ru-RU" sz="1800" dirty="0"/>
              <a:t>». Эксперт: </a:t>
            </a:r>
            <a:r>
              <a:rPr lang="ru-RU" sz="1800" b="1" dirty="0" err="1"/>
              <a:t>Толмасова</a:t>
            </a:r>
            <a:r>
              <a:rPr lang="ru-RU" sz="1800" b="1" dirty="0"/>
              <a:t> Алла Константиновна</a:t>
            </a:r>
            <a:r>
              <a:rPr lang="ru-RU" sz="1800" dirty="0"/>
              <a:t>, юрист, эксперт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3"/>
              </a:rPr>
              <a:t>https://klub-buhgalterov-nko.timepad.ru/event/3103132</a:t>
            </a:r>
            <a:r>
              <a:rPr lang="ru-RU" sz="1800" u="sng" dirty="0" smtClean="0">
                <a:hlinkClick r:id="rId3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18.12.2024</a:t>
            </a:r>
            <a:r>
              <a:rPr lang="ru-RU" sz="1800" dirty="0"/>
              <a:t>. г. Москва. 246-й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4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5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6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https://klub-buhgalterov-nko.timepad.ru/event/3103140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u="sng" dirty="0"/>
          </a:p>
          <a:p>
            <a:pPr marL="342900" indent="-342900">
              <a:buFontTx/>
              <a:buChar char="-"/>
            </a:pPr>
            <a:r>
              <a:rPr lang="ru-RU" sz="1800" b="1" dirty="0"/>
              <a:t>24.12.2024</a:t>
            </a:r>
            <a:r>
              <a:rPr lang="ru-RU" sz="1800" dirty="0"/>
              <a:t>. г. Москва. 247-й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налогообложении НКО в 2025 году</a:t>
            </a:r>
            <a:r>
              <a:rPr lang="ru-RU" sz="1800" dirty="0"/>
              <a:t>«. Эксперт: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8"/>
              </a:rPr>
              <a:t>https://klub-buhgalterov-nko.timepad.ru/event/3103142/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244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.11.2024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6" y="1037081"/>
            <a:ext cx="10954207" cy="4783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281</Words>
  <Application>Microsoft Office PowerPoint</Application>
  <PresentationFormat>Произвольный</PresentationFormat>
  <Paragraphs>66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30</cp:revision>
  <dcterms:created xsi:type="dcterms:W3CDTF">2018-02-27T19:33:59Z</dcterms:created>
  <dcterms:modified xsi:type="dcterms:W3CDTF">2024-11-19T07:21:47Z</dcterms:modified>
</cp:coreProperties>
</file>