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78759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klub-buhgalterov-nko.timepad.ru/event/3056453/" TargetMode="External"/><Relationship Id="rId3" Type="http://schemas.openxmlformats.org/officeDocument/2006/relationships/hyperlink" Target="http://www.rtf-audit.ru/" TargetMode="External"/><Relationship Id="rId7" Type="http://schemas.openxmlformats.org/officeDocument/2006/relationships/hyperlink" Target="https://klub-buhgalterov-nko.timepad.ru/event/3056446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lub-buhgalterov-nko.timepad.ru/event/3019799/" TargetMode="External"/><Relationship Id="rId5" Type="http://schemas.openxmlformats.org/officeDocument/2006/relationships/hyperlink" Target="https://&#1072;&#1091;&#1076;&#1080;&#1090;-&#1090;&#1088;&#1080;&#1091;&#1084;&#1092;.&#1088;&#1092;/" TargetMode="External"/><Relationship Id="rId4" Type="http://schemas.openxmlformats.org/officeDocument/2006/relationships/hyperlink" Target="http://www.meta-consulting.r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апрель - май</a:t>
            </a: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2024 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535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/>
              <a:t>15.10.2024</a:t>
            </a:r>
            <a:r>
              <a:rPr lang="ru-RU" sz="1800" dirty="0"/>
              <a:t>. г. Москва. 242-й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 </a:t>
            </a:r>
            <a:r>
              <a:rPr lang="ru-RU" sz="1800" u="sng" dirty="0">
                <a:hlinkClick r:id="rId3"/>
              </a:rPr>
              <a:t>ООО «РТФ-аудит»</a:t>
            </a:r>
            <a:r>
              <a:rPr lang="ru-RU" sz="1800" dirty="0"/>
              <a:t>, Савкова Людмила Николаевна – генеральный директор </a:t>
            </a:r>
            <a:r>
              <a:rPr lang="ru-RU" sz="1800" u="sng" dirty="0">
                <a:hlinkClick r:id="rId4"/>
              </a:rPr>
              <a:t>ООО «Мета-консалтинг</a:t>
            </a:r>
            <a:r>
              <a:rPr lang="ru-RU" sz="1800" dirty="0"/>
              <a:t>», Шаронова Маргарита Игоревна – заместитель генерального директора </a:t>
            </a:r>
            <a:r>
              <a:rPr lang="ru-RU" sz="1800" u="sng" dirty="0">
                <a:hlinkClick r:id="rId5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6"/>
              </a:rPr>
              <a:t>https://klub-buhgalterov-nko.timepad.ru/event/3019799</a:t>
            </a:r>
            <a:r>
              <a:rPr lang="ru-RU" sz="1800" u="sng" dirty="0" smtClean="0">
                <a:hlinkClick r:id="rId6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endParaRPr lang="ru-RU" sz="1800" i="0" dirty="0">
              <a:solidFill>
                <a:schemeClr val="tx1"/>
              </a:solidFill>
              <a:effectLst/>
              <a:latin typeface="Ubuntu"/>
            </a:endParaRPr>
          </a:p>
          <a:p>
            <a:pPr marL="342900" indent="-342900">
              <a:buFontTx/>
              <a:buChar char="-"/>
            </a:pPr>
            <a:r>
              <a:rPr lang="ru-RU" sz="1800" b="1" dirty="0"/>
              <a:t>05.11.2024</a:t>
            </a:r>
            <a:r>
              <a:rPr lang="ru-RU" sz="1800" dirty="0"/>
              <a:t>. г. Москва. 243-й </a:t>
            </a:r>
            <a:r>
              <a:rPr lang="ru-RU" sz="1800" dirty="0" err="1"/>
              <a:t>вебинар</a:t>
            </a:r>
            <a:r>
              <a:rPr lang="ru-RU" sz="1800" dirty="0"/>
              <a:t> на тему: «</a:t>
            </a:r>
            <a:r>
              <a:rPr lang="ru-RU" sz="1800" b="1" dirty="0"/>
              <a:t>Занятие двенадцатое из цикла «Бухгалтерский учёт в НКО для бухгалтера, начинающего работу в некоммерческой организации» —  «Организация и проведение инвентаризации в НКО с учётом требований ФСБУ 28/2023</a:t>
            </a:r>
            <a:r>
              <a:rPr lang="ru-RU" sz="1800" dirty="0"/>
              <a:t>». Эксперт: Шаронова Маргарита Игоревна – заместитель генерального директора </a:t>
            </a:r>
            <a:r>
              <a:rPr lang="ru-RU" sz="1800" u="sng" dirty="0">
                <a:hlinkClick r:id="rId5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7"/>
              </a:rPr>
              <a:t>https://klub-buhgalterov-nko.timepad.ru/event/3056446</a:t>
            </a:r>
            <a:r>
              <a:rPr lang="ru-RU" sz="1800" u="sng" dirty="0" smtClean="0">
                <a:hlinkClick r:id="rId7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endParaRPr lang="ru-RU" sz="1800" i="0" dirty="0">
              <a:solidFill>
                <a:schemeClr val="tx1"/>
              </a:solidFill>
              <a:effectLst/>
              <a:latin typeface="Ubuntu"/>
            </a:endParaRPr>
          </a:p>
          <a:p>
            <a:pPr marL="342900" indent="-342900">
              <a:buFontTx/>
              <a:buChar char="-"/>
            </a:pPr>
            <a:r>
              <a:rPr lang="ru-RU" sz="1800" b="1" dirty="0"/>
              <a:t>19.11.2024</a:t>
            </a:r>
            <a:r>
              <a:rPr lang="ru-RU" sz="1800" dirty="0"/>
              <a:t>. г. Москва. 244-й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 </a:t>
            </a:r>
            <a:r>
              <a:rPr lang="ru-RU" sz="1800" u="sng" dirty="0">
                <a:hlinkClick r:id="rId3"/>
              </a:rPr>
              <a:t>ООО «РТФ-аудит»</a:t>
            </a:r>
            <a:r>
              <a:rPr lang="ru-RU" sz="1800" dirty="0"/>
              <a:t>, Савкова Людмила Николаевна – генеральный директор </a:t>
            </a:r>
            <a:r>
              <a:rPr lang="ru-RU" sz="1800" u="sng" dirty="0">
                <a:hlinkClick r:id="rId4"/>
              </a:rPr>
              <a:t>ООО «Мета-консалтинг</a:t>
            </a:r>
            <a:r>
              <a:rPr lang="ru-RU" sz="1800" dirty="0"/>
              <a:t>», Шаронова Маргарита Игоревна – заместитель генерального директора </a:t>
            </a:r>
            <a:r>
              <a:rPr lang="ru-RU" sz="1800" u="sng" dirty="0">
                <a:hlinkClick r:id="rId5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8"/>
              </a:rPr>
              <a:t>https://klub-buhgalterov-nko.timepad.ru/event/3056453/</a:t>
            </a:r>
            <a:endParaRPr lang="ru-RU" sz="1800" i="0" dirty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29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241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"КБА НКО"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.10.2024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2800" b="1" dirty="0"/>
              <a:t>НКО и персональные данные: основные правила</a:t>
            </a:r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460"/>
            <a:ext cx="12192000" cy="47510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1E37BD-B68E-41F2-8579-F37D6C171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30" b="5116"/>
          <a:stretch/>
        </p:blipFill>
        <p:spPr>
          <a:xfrm>
            <a:off x="0" y="893134"/>
            <a:ext cx="12192000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33" y="940980"/>
            <a:ext cx="9734733" cy="49760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194</Words>
  <Application>Microsoft Office PowerPoint</Application>
  <PresentationFormat>Произвольный</PresentationFormat>
  <Paragraphs>42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28</cp:revision>
  <dcterms:created xsi:type="dcterms:W3CDTF">2018-02-27T19:33:59Z</dcterms:created>
  <dcterms:modified xsi:type="dcterms:W3CDTF">2024-10-01T06:59:03Z</dcterms:modified>
</cp:coreProperties>
</file>