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7" r:id="rId4"/>
    <p:sldId id="268" r:id="rId5"/>
    <p:sldId id="269" r:id="rId6"/>
    <p:sldId id="270" r:id="rId7"/>
    <p:sldId id="271" r:id="rId8"/>
    <p:sldId id="259" r:id="rId9"/>
    <p:sldId id="260" r:id="rId10"/>
    <p:sldId id="261" r:id="rId11"/>
    <p:sldId id="262" r:id="rId12"/>
    <p:sldId id="263" r:id="rId13"/>
    <p:sldId id="264" r:id="rId14"/>
    <p:sldId id="273" r:id="rId15"/>
    <p:sldId id="266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CA814E5E-441D-4667-B7C6-6CC55A410072}"/>
    <pc:docChg chg="custSel modSld">
      <pc:chgData name="Юлия Кузнецова" userId="0412b4d8611dbc6e" providerId="LiveId" clId="{CA814E5E-441D-4667-B7C6-6CC55A410072}" dt="2023-07-03T14:59:22.967" v="83" actId="113"/>
      <pc:docMkLst>
        <pc:docMk/>
      </pc:docMkLst>
      <pc:sldChg chg="modSp mod">
        <pc:chgData name="Юлия Кузнецова" userId="0412b4d8611dbc6e" providerId="LiveId" clId="{CA814E5E-441D-4667-B7C6-6CC55A410072}" dt="2023-07-03T14:56:26.929" v="47" actId="20577"/>
        <pc:sldMkLst>
          <pc:docMk/>
          <pc:sldMk cId="0" sldId="258"/>
        </pc:sldMkLst>
        <pc:spChg chg="mod">
          <ac:chgData name="Юлия Кузнецова" userId="0412b4d8611dbc6e" providerId="LiveId" clId="{CA814E5E-441D-4667-B7C6-6CC55A410072}" dt="2023-07-03T14:56:26.929" v="4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CA814E5E-441D-4667-B7C6-6CC55A410072}" dt="2023-07-03T14:57:03.572" v="52" actId="1076"/>
        <pc:sldMkLst>
          <pc:docMk/>
          <pc:sldMk cId="0" sldId="260"/>
        </pc:sldMkLst>
        <pc:picChg chg="del mod">
          <ac:chgData name="Юлия Кузнецова" userId="0412b4d8611dbc6e" providerId="LiveId" clId="{CA814E5E-441D-4667-B7C6-6CC55A410072}" dt="2023-06-12T20:27:34.337" v="7" actId="478"/>
          <ac:picMkLst>
            <pc:docMk/>
            <pc:sldMk cId="0" sldId="260"/>
            <ac:picMk id="3" creationId="{311AE325-D68E-42A5-9877-F65B261D0B56}"/>
          </ac:picMkLst>
        </pc:picChg>
        <pc:picChg chg="add mod modCrop">
          <ac:chgData name="Юлия Кузнецова" userId="0412b4d8611dbc6e" providerId="LiveId" clId="{CA814E5E-441D-4667-B7C6-6CC55A410072}" dt="2023-07-03T14:57:03.572" v="52" actId="1076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CA814E5E-441D-4667-B7C6-6CC55A410072}" dt="2023-07-03T14:56:36.904" v="48" actId="478"/>
          <ac:picMkLst>
            <pc:docMk/>
            <pc:sldMk cId="0" sldId="260"/>
            <ac:picMk id="4" creationId="{B31689A5-A213-4817-83B8-82417D3EBB9F}"/>
          </ac:picMkLst>
        </pc:picChg>
      </pc:sldChg>
      <pc:sldChg chg="addSp delSp modSp mod">
        <pc:chgData name="Юлия Кузнецова" userId="0412b4d8611dbc6e" providerId="LiveId" clId="{CA814E5E-441D-4667-B7C6-6CC55A410072}" dt="2023-07-03T14:57:38.945" v="5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A814E5E-441D-4667-B7C6-6CC55A410072}" dt="2023-07-03T14:57:08.800" v="53" actId="478"/>
          <ac:picMkLst>
            <pc:docMk/>
            <pc:sldMk cId="0" sldId="262"/>
            <ac:picMk id="3" creationId="{F519788B-FCA2-48EA-BFD8-D9D81F795E69}"/>
          </ac:picMkLst>
        </pc:picChg>
        <pc:picChg chg="del">
          <ac:chgData name="Юлия Кузнецова" userId="0412b4d8611dbc6e" providerId="LiveId" clId="{CA814E5E-441D-4667-B7C6-6CC55A410072}" dt="2023-06-12T20:28:05.682" v="12" actId="478"/>
          <ac:picMkLst>
            <pc:docMk/>
            <pc:sldMk cId="0" sldId="262"/>
            <ac:picMk id="4" creationId="{BD1A32E9-2B3A-48FC-A19A-3FD5E16960EC}"/>
          </ac:picMkLst>
        </pc:picChg>
        <pc:picChg chg="add mod modCrop">
          <ac:chgData name="Юлия Кузнецова" userId="0412b4d8611dbc6e" providerId="LiveId" clId="{CA814E5E-441D-4667-B7C6-6CC55A410072}" dt="2023-07-03T14:57:38.945" v="57" actId="1076"/>
          <ac:picMkLst>
            <pc:docMk/>
            <pc:sldMk cId="0" sldId="262"/>
            <ac:picMk id="4" creationId="{C344B2DA-E2EC-46E9-9F68-E2F203A3ACE4}"/>
          </ac:picMkLst>
        </pc:picChg>
      </pc:sldChg>
      <pc:sldChg chg="modSp mod">
        <pc:chgData name="Юлия Кузнецова" userId="0412b4d8611dbc6e" providerId="LiveId" clId="{CA814E5E-441D-4667-B7C6-6CC55A410072}" dt="2023-07-03T14:59:22.967" v="83" actId="113"/>
        <pc:sldMkLst>
          <pc:docMk/>
          <pc:sldMk cId="0" sldId="273"/>
        </pc:sldMkLst>
        <pc:spChg chg="mod">
          <ac:chgData name="Юлия Кузнецова" userId="0412b4d8611dbc6e" providerId="LiveId" clId="{CA814E5E-441D-4667-B7C6-6CC55A410072}" dt="2023-07-03T14:58:25.313" v="7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A814E5E-441D-4667-B7C6-6CC55A410072}" dt="2023-07-03T14:59:22.967" v="83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2D2BC2E-8284-46BB-9AFD-E9F273D2E9DF}"/>
    <pc:docChg chg="undo custSel modSld sldOrd">
      <pc:chgData name="Юлия Кузнецова" userId="0412b4d8611dbc6e" providerId="LiveId" clId="{22D2BC2E-8284-46BB-9AFD-E9F273D2E9DF}" dt="2023-11-13T20:14:49.167" v="194" actId="404"/>
      <pc:docMkLst>
        <pc:docMk/>
      </pc:docMkLst>
      <pc:sldChg chg="modSp mod">
        <pc:chgData name="Юлия Кузнецова" userId="0412b4d8611dbc6e" providerId="LiveId" clId="{22D2BC2E-8284-46BB-9AFD-E9F273D2E9DF}" dt="2023-11-13T20:12:39.357" v="162" actId="20577"/>
        <pc:sldMkLst>
          <pc:docMk/>
          <pc:sldMk cId="0" sldId="258"/>
        </pc:sldMkLst>
        <pc:spChg chg="mod">
          <ac:chgData name="Юлия Кузнецова" userId="0412b4d8611dbc6e" providerId="LiveId" clId="{22D2BC2E-8284-46BB-9AFD-E9F273D2E9DF}" dt="2023-11-13T20:12:39.357" v="16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2D2BC2E-8284-46BB-9AFD-E9F273D2E9DF}" dt="2023-11-13T20:13:22.818" v="16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22D2BC2E-8284-46BB-9AFD-E9F273D2E9DF}" dt="2023-10-16T19:48:00.463" v="123" actId="478"/>
          <ac:picMkLst>
            <pc:docMk/>
            <pc:sldMk cId="0" sldId="260"/>
            <ac:picMk id="3" creationId="{508129DF-14F8-46F7-8A47-CD460CF97611}"/>
          </ac:picMkLst>
        </pc:picChg>
        <pc:picChg chg="add mod modCrop">
          <ac:chgData name="Юлия Кузнецова" userId="0412b4d8611dbc6e" providerId="LiveId" clId="{22D2BC2E-8284-46BB-9AFD-E9F273D2E9DF}" dt="2023-11-13T20:13:22.818" v="168" actId="1076"/>
          <ac:picMkLst>
            <pc:docMk/>
            <pc:sldMk cId="0" sldId="260"/>
            <ac:picMk id="3" creationId="{756ABE04-368C-43E6-AAC6-B618D7BC3C79}"/>
          </ac:picMkLst>
        </pc:picChg>
        <pc:picChg chg="del">
          <ac:chgData name="Юлия Кузнецова" userId="0412b4d8611dbc6e" providerId="LiveId" clId="{22D2BC2E-8284-46BB-9AFD-E9F273D2E9DF}" dt="2023-08-29T16:28:14.719" v="8" actId="478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22D2BC2E-8284-46BB-9AFD-E9F273D2E9DF}" dt="2023-09-21T11:48:37.161" v="79" actId="478"/>
          <ac:picMkLst>
            <pc:docMk/>
            <pc:sldMk cId="0" sldId="260"/>
            <ac:picMk id="4" creationId="{69FCF48B-FEB9-4B85-8DC2-A6B2DDC16BE5}"/>
          </ac:picMkLst>
        </pc:picChg>
        <pc:picChg chg="add del mod modCrop">
          <ac:chgData name="Юлия Кузнецова" userId="0412b4d8611dbc6e" providerId="LiveId" clId="{22D2BC2E-8284-46BB-9AFD-E9F273D2E9DF}" dt="2023-11-13T20:12:47.807" v="163" actId="478"/>
          <ac:picMkLst>
            <pc:docMk/>
            <pc:sldMk cId="0" sldId="260"/>
            <ac:picMk id="4" creationId="{7839D041-C188-48D4-A3DA-FC664867C16F}"/>
          </ac:picMkLst>
        </pc:picChg>
      </pc:sldChg>
      <pc:sldChg chg="addSp delSp modSp mod">
        <pc:chgData name="Юлия Кузнецова" userId="0412b4d8611dbc6e" providerId="LiveId" clId="{22D2BC2E-8284-46BB-9AFD-E9F273D2E9DF}" dt="2023-11-13T20:14:00.183" v="17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22D2BC2E-8284-46BB-9AFD-E9F273D2E9DF}" dt="2023-09-21T11:49:04.791" v="84" actId="478"/>
          <ac:picMkLst>
            <pc:docMk/>
            <pc:sldMk cId="0" sldId="262"/>
            <ac:picMk id="3" creationId="{2C533703-E14A-4709-844B-3A1EA85F72EB}"/>
          </ac:picMkLst>
        </pc:picChg>
        <pc:picChg chg="add mod modCrop">
          <ac:chgData name="Юлия Кузнецова" userId="0412b4d8611dbc6e" providerId="LiveId" clId="{22D2BC2E-8284-46BB-9AFD-E9F273D2E9DF}" dt="2023-11-13T20:14:00.183" v="173" actId="1076"/>
          <ac:picMkLst>
            <pc:docMk/>
            <pc:sldMk cId="0" sldId="262"/>
            <ac:picMk id="3" creationId="{A5146831-B615-41B5-BB15-929647A9A9EC}"/>
          </ac:picMkLst>
        </pc:picChg>
        <pc:picChg chg="add del mod modCrop">
          <ac:chgData name="Юлия Кузнецова" userId="0412b4d8611dbc6e" providerId="LiveId" clId="{22D2BC2E-8284-46BB-9AFD-E9F273D2E9DF}" dt="2023-11-13T20:13:30.865" v="169" actId="478"/>
          <ac:picMkLst>
            <pc:docMk/>
            <pc:sldMk cId="0" sldId="262"/>
            <ac:picMk id="4" creationId="{510858DC-766E-4042-93FF-1D248725ADD1}"/>
          </ac:picMkLst>
        </pc:picChg>
        <pc:picChg chg="del">
          <ac:chgData name="Юлия Кузнецова" userId="0412b4d8611dbc6e" providerId="LiveId" clId="{22D2BC2E-8284-46BB-9AFD-E9F273D2E9DF}" dt="2023-08-29T16:29:16.877" v="13" actId="478"/>
          <ac:picMkLst>
            <pc:docMk/>
            <pc:sldMk cId="0" sldId="262"/>
            <ac:picMk id="4" creationId="{C344B2DA-E2EC-46E9-9F68-E2F203A3ACE4}"/>
          </ac:picMkLst>
        </pc:picChg>
      </pc:sldChg>
      <pc:sldChg chg="ord">
        <pc:chgData name="Юлия Кузнецова" userId="0412b4d8611dbc6e" providerId="LiveId" clId="{22D2BC2E-8284-46BB-9AFD-E9F273D2E9DF}" dt="2023-10-16T19:47:54.617" v="122"/>
        <pc:sldMkLst>
          <pc:docMk/>
          <pc:sldMk cId="0" sldId="267"/>
        </pc:sldMkLst>
      </pc:sldChg>
      <pc:sldChg chg="modSp mod">
        <pc:chgData name="Юлия Кузнецова" userId="0412b4d8611dbc6e" providerId="LiveId" clId="{22D2BC2E-8284-46BB-9AFD-E9F273D2E9DF}" dt="2023-11-13T20:14:49.167" v="194" actId="404"/>
        <pc:sldMkLst>
          <pc:docMk/>
          <pc:sldMk cId="0" sldId="273"/>
        </pc:sldMkLst>
        <pc:spChg chg="mod">
          <ac:chgData name="Юлия Кузнецова" userId="0412b4d8611dbc6e" providerId="LiveId" clId="{22D2BC2E-8284-46BB-9AFD-E9F273D2E9DF}" dt="2023-11-13T20:14:20.189" v="191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2D2BC2E-8284-46BB-9AFD-E9F273D2E9DF}" dt="2023-11-13T20:14:49.167" v="194" actId="404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585898F-FEAC-4F22-87E3-4B8F03FE4873}"/>
    <pc:docChg chg="custSel modSld">
      <pc:chgData name="Юлия Кузнецова" userId="0412b4d8611dbc6e" providerId="LiveId" clId="{2585898F-FEAC-4F22-87E3-4B8F03FE4873}" dt="2023-05-15T19:24:22.042" v="51" actId="313"/>
      <pc:docMkLst>
        <pc:docMk/>
      </pc:docMkLst>
      <pc:sldChg chg="modSp mod">
        <pc:chgData name="Юлия Кузнецова" userId="0412b4d8611dbc6e" providerId="LiveId" clId="{2585898F-FEAC-4F22-87E3-4B8F03FE4873}" dt="2023-05-15T19:21:28.052" v="5" actId="20577"/>
        <pc:sldMkLst>
          <pc:docMk/>
          <pc:sldMk cId="0" sldId="258"/>
        </pc:sldMkLst>
        <pc:spChg chg="mod">
          <ac:chgData name="Юлия Кузнецова" userId="0412b4d8611dbc6e" providerId="LiveId" clId="{2585898F-FEAC-4F22-87E3-4B8F03FE4873}" dt="2023-05-15T19:21:28.052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585898F-FEAC-4F22-87E3-4B8F03FE4873}" dt="2023-05-15T19:21:59.746" v="10" actId="1076"/>
        <pc:sldMkLst>
          <pc:docMk/>
          <pc:sldMk cId="0" sldId="260"/>
        </pc:sldMkLst>
        <pc:picChg chg="add mod modCrop">
          <ac:chgData name="Юлия Кузнецова" userId="0412b4d8611dbc6e" providerId="LiveId" clId="{2585898F-FEAC-4F22-87E3-4B8F03FE4873}" dt="2023-05-15T19:21:59.746" v="10" actId="1076"/>
          <ac:picMkLst>
            <pc:docMk/>
            <pc:sldMk cId="0" sldId="260"/>
            <ac:picMk id="3" creationId="{311AE325-D68E-42A5-9877-F65B261D0B56}"/>
          </ac:picMkLst>
        </pc:picChg>
        <pc:picChg chg="del">
          <ac:chgData name="Юлия Кузнецова" userId="0412b4d8611dbc6e" providerId="LiveId" clId="{2585898F-FEAC-4F22-87E3-4B8F03FE4873}" dt="2023-05-15T19:21:37.356" v="6" actId="478"/>
          <ac:picMkLst>
            <pc:docMk/>
            <pc:sldMk cId="0" sldId="260"/>
            <ac:picMk id="4" creationId="{106E2528-2210-4F82-B796-F8DC216E83AA}"/>
          </ac:picMkLst>
        </pc:picChg>
      </pc:sldChg>
      <pc:sldChg chg="addSp delSp modSp mod">
        <pc:chgData name="Юлия Кузнецова" userId="0412b4d8611dbc6e" providerId="LiveId" clId="{2585898F-FEAC-4F22-87E3-4B8F03FE4873}" dt="2023-05-15T19:22:39.051" v="16" actId="1076"/>
        <pc:sldMkLst>
          <pc:docMk/>
          <pc:sldMk cId="0" sldId="262"/>
        </pc:sldMkLst>
        <pc:picChg chg="del">
          <ac:chgData name="Юлия Кузнецова" userId="0412b4d8611dbc6e" providerId="LiveId" clId="{2585898F-FEAC-4F22-87E3-4B8F03FE4873}" dt="2023-05-15T19:22:07.923" v="11" actId="478"/>
          <ac:picMkLst>
            <pc:docMk/>
            <pc:sldMk cId="0" sldId="262"/>
            <ac:picMk id="3" creationId="{7B5DDEFD-9303-430C-9141-87965450D783}"/>
          </ac:picMkLst>
        </pc:picChg>
        <pc:picChg chg="add mod modCrop">
          <ac:chgData name="Юлия Кузнецова" userId="0412b4d8611dbc6e" providerId="LiveId" clId="{2585898F-FEAC-4F22-87E3-4B8F03FE4873}" dt="2023-05-15T19:22:39.051" v="16" actId="1076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2585898F-FEAC-4F22-87E3-4B8F03FE4873}" dt="2023-05-15T19:24:22.042" v="51" actId="313"/>
        <pc:sldMkLst>
          <pc:docMk/>
          <pc:sldMk cId="0" sldId="273"/>
        </pc:sldMkLst>
        <pc:spChg chg="mod">
          <ac:chgData name="Юлия Кузнецова" userId="0412b4d8611dbc6e" providerId="LiveId" clId="{2585898F-FEAC-4F22-87E3-4B8F03FE4873}" dt="2023-05-15T19:22:54.732" v="32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585898F-FEAC-4F22-87E3-4B8F03FE4873}" dt="2023-05-15T19:24:22.042" v="51" actId="3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08999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klub-buhgalterov-nko.timepad.ru/event/3019799/" TargetMode="External"/><Relationship Id="rId3" Type="http://schemas.openxmlformats.org/officeDocument/2006/relationships/hyperlink" Target="http://ulvid.ru/" TargetMode="External"/><Relationship Id="rId7" Type="http://schemas.openxmlformats.org/officeDocument/2006/relationships/hyperlink" Target="https://&#1072;&#1091;&#1076;&#1080;&#1090;-&#1090;&#1088;&#1080;&#1091;&#1084;&#1092;.&#1088;&#1092;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ta-consulting.ru/" TargetMode="External"/><Relationship Id="rId5" Type="http://schemas.openxmlformats.org/officeDocument/2006/relationships/hyperlink" Target="http://www.rtf-audit.ru/" TargetMode="External"/><Relationship Id="rId4" Type="http://schemas.openxmlformats.org/officeDocument/2006/relationships/hyperlink" Target="https://klub-buhgalterov-nko.timepad.ru/event/3019796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udit-ltd@yandex.r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F1E37BD-B68E-41F2-8579-F37D6C171A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30" b="5116"/>
          <a:stretch/>
        </p:blipFill>
        <p:spPr>
          <a:xfrm>
            <a:off x="0" y="893134"/>
            <a:ext cx="12192000" cy="50717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9E66D8-7DB5-48EC-A426-F9CF1AEEB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18" y="940980"/>
            <a:ext cx="10852964" cy="497603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</a:t>
            </a:r>
            <a:r>
              <a:rPr lang="ru-RU" sz="384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www.youtube.com/channel/UCjTcVOe3ucOVpB84OsPaLnQ/videos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endParaRPr lang="ru-RU"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buSzPts val="3840"/>
            </a:pPr>
            <a:r>
              <a:rPr lang="ru-RU" sz="384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en-US" sz="384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</a:t>
            </a:r>
            <a:r>
              <a:rPr lang="en-US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://rutube.ru/channel/26233252/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</a:t>
            </a:r>
            <a:r>
              <a:rPr lang="ru-RU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октябрь</a:t>
            </a:r>
            <a:r>
              <a:rPr lang="ru-RU" sz="3200" b="1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2024 </a:t>
            </a: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1800" b="1" dirty="0"/>
              <a:t>01.10.2024</a:t>
            </a:r>
            <a:r>
              <a:rPr lang="ru-RU" sz="1800" dirty="0"/>
              <a:t>. г. Москва. 241-й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НКО и персональные данные: основные правила</a:t>
            </a:r>
            <a:r>
              <a:rPr lang="ru-RU" sz="1800" dirty="0"/>
              <a:t>». Эксперт: </a:t>
            </a:r>
            <a:r>
              <a:rPr lang="ru-RU" sz="1800" b="1" dirty="0" err="1"/>
              <a:t>Дробот</a:t>
            </a:r>
            <a:r>
              <a:rPr lang="ru-RU" sz="1800" b="1" dirty="0"/>
              <a:t> Юлия Викторовна</a:t>
            </a:r>
            <a:r>
              <a:rPr lang="ru-RU" sz="1800" dirty="0"/>
              <a:t>, руководитель Автономной некоммерческой благотворительной организации развития и поддержки территорий «</a:t>
            </a:r>
            <a:r>
              <a:rPr lang="ru-RU" sz="1800" u="sng" dirty="0">
                <a:hlinkClick r:id="rId3"/>
              </a:rPr>
              <a:t>ЮЛВИД-ЦЕНТР</a:t>
            </a:r>
            <a:r>
              <a:rPr lang="ru-RU" sz="1800" dirty="0"/>
              <a:t>», член Ассоциации «Юристы за гражданское общество». Регистрация </a:t>
            </a:r>
            <a:r>
              <a:rPr lang="ru-RU" sz="1800" u="sng" dirty="0">
                <a:hlinkClick r:id="rId4"/>
              </a:rPr>
              <a:t>https://klub-buhgalterov-nko.timepad.ru/event/3019796</a:t>
            </a:r>
            <a:r>
              <a:rPr lang="ru-RU" sz="1800" u="sng" dirty="0" smtClean="0">
                <a:hlinkClick r:id="rId4"/>
              </a:rPr>
              <a:t>/</a:t>
            </a:r>
            <a:endParaRPr lang="ru-RU" sz="1800" u="sng" dirty="0" smtClean="0"/>
          </a:p>
          <a:p>
            <a:pPr marL="342900" indent="-342900">
              <a:buFontTx/>
              <a:buChar char="-"/>
            </a:pPr>
            <a:endParaRPr lang="ru-RU" sz="1800" u="sng" dirty="0"/>
          </a:p>
          <a:p>
            <a:pPr marL="342900" indent="-342900">
              <a:buFontTx/>
              <a:buChar char="-"/>
            </a:pPr>
            <a:endParaRPr lang="ru-RU" sz="1800" u="sng" dirty="0" smtClean="0"/>
          </a:p>
          <a:p>
            <a:pPr marL="342900" indent="-342900">
              <a:buFontTx/>
              <a:buChar char="-"/>
            </a:pPr>
            <a:r>
              <a:rPr lang="ru-RU" sz="1800" b="1" dirty="0"/>
              <a:t>15.10.2024</a:t>
            </a:r>
            <a:r>
              <a:rPr lang="ru-RU" sz="1800" dirty="0"/>
              <a:t>. г. Москва. 242-й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Ответы на вопросы по </a:t>
            </a:r>
            <a:r>
              <a:rPr lang="ru-RU" sz="1800" b="1" dirty="0" err="1"/>
              <a:t>бухгалтерcкому</a:t>
            </a:r>
            <a:r>
              <a:rPr lang="ru-RU" sz="1800" b="1" dirty="0"/>
              <a:t> учёту и налогообложению</a:t>
            </a:r>
            <a:r>
              <a:rPr lang="ru-RU" sz="1800" dirty="0"/>
              <a:t>«. Эксперты: </a:t>
            </a:r>
            <a:r>
              <a:rPr lang="ru-RU" sz="1800" dirty="0" err="1"/>
              <a:t>Гамольский</a:t>
            </a:r>
            <a:r>
              <a:rPr lang="ru-RU" sz="1800" dirty="0"/>
              <a:t> Павел Юрьевич – Президент Ассоциации “Клуб бухгалтеров и аудиторов некоммерческих организаций”, Неверов Григорий Николаевич – директор по методологии </a:t>
            </a:r>
            <a:r>
              <a:rPr lang="ru-RU" sz="1800" u="sng" dirty="0">
                <a:hlinkClick r:id="rId5"/>
              </a:rPr>
              <a:t>ООО «РТФ-аудит»</a:t>
            </a:r>
            <a:r>
              <a:rPr lang="ru-RU" sz="1800" dirty="0"/>
              <a:t>, Савкова Людмила Николаевна – генеральный директор </a:t>
            </a:r>
            <a:r>
              <a:rPr lang="ru-RU" sz="1800" u="sng" dirty="0">
                <a:hlinkClick r:id="rId6"/>
              </a:rPr>
              <a:t>ООО «Мета-консалтинг</a:t>
            </a:r>
            <a:r>
              <a:rPr lang="ru-RU" sz="1800" dirty="0"/>
              <a:t>», Шаронова Маргарита Игоревна – заместитель генерального директора </a:t>
            </a:r>
            <a:r>
              <a:rPr lang="ru-RU" sz="1800" u="sng" dirty="0">
                <a:hlinkClick r:id="rId7"/>
              </a:rPr>
              <a:t>ООО Аудиторская компания «Триумф»</a:t>
            </a:r>
            <a:r>
              <a:rPr lang="ru-RU" sz="1800" dirty="0"/>
              <a:t>. Регистрация </a:t>
            </a:r>
            <a:r>
              <a:rPr lang="ru-RU" sz="1800" u="sng" dirty="0">
                <a:hlinkClick r:id="rId8"/>
              </a:rPr>
              <a:t>https://klub-buhgalterov-nko.timepad.ru/event/3019799</a:t>
            </a:r>
            <a:r>
              <a:rPr lang="ru-RU" sz="1800" u="sng" dirty="0" smtClean="0">
                <a:hlinkClick r:id="rId8"/>
              </a:rPr>
              <a:t>/</a:t>
            </a:r>
            <a:endParaRPr lang="ru-RU" sz="1800" i="0" dirty="0">
              <a:solidFill>
                <a:schemeClr val="tx1"/>
              </a:solidFill>
              <a:effectLst/>
              <a:latin typeface="Ubuntu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125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240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-й 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 Ассоциации "КБА НКО" </a:t>
            </a: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.09.2024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«Ответы на вопросы по </a:t>
            </a:r>
            <a:r>
              <a:rPr lang="ru-RU" sz="2520" b="1" i="0" u="none" strike="noStrike" cap="none" dirty="0" err="1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бухгалтерcкому</a:t>
            </a: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 учёту и налогообложению»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Гамольский Павел Юрьевич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5500">
                <a:latin typeface="Times New Roman"/>
                <a:ea typeface="Times New Roman"/>
                <a:cs typeface="Times New Roman"/>
                <a:sym typeface="Times New Roman"/>
              </a:rPr>
              <a:t>Президент Ассоциации  “Клуб бухгалтеров и аудиторов некоммерческих организаций”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Григорий Николаевич Неверов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1"/>
          </p:nvPr>
        </p:nvSpPr>
        <p:spPr>
          <a:xfrm>
            <a:off x="1847851" y="1628775"/>
            <a:ext cx="8640763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директор ООО «</a:t>
            </a:r>
            <a:r>
              <a:rPr lang="ru-RU" sz="2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РТФ-Аудит</a:t>
            </a: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С 2002 года  компания предоставляет некоммерческим организациям: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аудиторские услуги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ведение бухгалтерского учёта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расчёт налогов и кадровый учёт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заполнение форм отчётности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разовое или абонентское консультирование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 i="1">
                <a:latin typeface="Times New Roman"/>
                <a:ea typeface="Times New Roman"/>
                <a:cs typeface="Times New Roman"/>
                <a:sym typeface="Times New Roman"/>
              </a:rPr>
              <a:t>Сайт:  </a:t>
            </a:r>
            <a:r>
              <a:rPr lang="ru-RU" sz="3300" b="1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rtf-audit.ru</a:t>
            </a:r>
            <a:endParaRPr sz="3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14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994775" y="5300663"/>
            <a:ext cx="1233488" cy="119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Людмила Николаевна Савкова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1847056" y="1431132"/>
            <a:ext cx="8497887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 ООО “Мета-консалтинг”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51378" y="2080419"/>
            <a:ext cx="7889241" cy="4661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Маргарита Игоревна Шаронова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847850" y="1700214"/>
            <a:ext cx="849630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</a:t>
            </a:r>
            <a:r>
              <a:rPr lang="ru-RU" sz="3700" b="1">
                <a:latin typeface="Times New Roman"/>
                <a:ea typeface="Times New Roman"/>
                <a:cs typeface="Times New Roman"/>
                <a:sym typeface="Times New Roman"/>
              </a:rPr>
              <a:t>ООО “Первая аудиторская компания”</a:t>
            </a:r>
            <a:endParaRPr sz="3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Компания действует с 1998 г.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Аудит, семинары, консультации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Контакты: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E-mail: </a:t>
            </a:r>
            <a:r>
              <a:rPr lang="ru-RU" sz="3700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audit-ltd@yandex.ru</a:t>
            </a:r>
            <a:endParaRPr sz="37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Телефон:  (910) 392-55-93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2"/>
          </p:nvPr>
        </p:nvSpPr>
        <p:spPr>
          <a:xfrm>
            <a:off x="7824788" y="5516564"/>
            <a:ext cx="2241550" cy="13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45ACA62-B81D-4778-8E10-3DED62166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864"/>
            <a:ext cx="12192000" cy="48902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263</Words>
  <Application>Microsoft Office PowerPoint</Application>
  <PresentationFormat>Произвольный</PresentationFormat>
  <Paragraphs>65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Ассоциация «Клуб бухгалтеров и аудиторов некоммерческих организаций» (Москва) </vt:lpstr>
      <vt:lpstr>Презентация PowerPoint</vt:lpstr>
      <vt:lpstr>Презентация PowerPoint</vt:lpstr>
      <vt:lpstr>Гамольский Павел Юрьевич</vt:lpstr>
      <vt:lpstr>Григорий Николаевич Неверов</vt:lpstr>
      <vt:lpstr>Людмила Николаевна Савкова</vt:lpstr>
      <vt:lpstr>Маргарита Игоревна Шаронова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User</cp:lastModifiedBy>
  <cp:revision>28</cp:revision>
  <dcterms:created xsi:type="dcterms:W3CDTF">2018-02-27T19:33:59Z</dcterms:created>
  <dcterms:modified xsi:type="dcterms:W3CDTF">2024-09-17T07:11:38Z</dcterms:modified>
</cp:coreProperties>
</file>