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93172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019796/" TargetMode="External"/><Relationship Id="rId3" Type="http://schemas.openxmlformats.org/officeDocument/2006/relationships/hyperlink" Target="http://www.rtf-audit.ru/" TargetMode="External"/><Relationship Id="rId7" Type="http://schemas.openxmlformats.org/officeDocument/2006/relationships/hyperlink" Target="http://ulvid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lub-buhgalterov-nko.timepad.ru/event/2957424/" TargetMode="External"/><Relationship Id="rId5" Type="http://schemas.openxmlformats.org/officeDocument/2006/relationships/hyperlink" Target="https://&#1072;&#1091;&#1076;&#1080;&#1090;-&#1090;&#1088;&#1080;&#1091;&#1084;&#1092;.&#1088;&#1092;/" TargetMode="External"/><Relationship Id="rId4" Type="http://schemas.openxmlformats.org/officeDocument/2006/relationships/hyperlink" Target="http://www.meta-consulting.ru/" TargetMode="External"/><Relationship Id="rId9" Type="http://schemas.openxmlformats.org/officeDocument/2006/relationships/hyperlink" Target="https://klub-buhgalterov-nko.timepad.ru/event/301979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сентябрь-октябрь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17.09.2024</a:t>
            </a:r>
            <a:r>
              <a:rPr lang="ru-RU" sz="1800" dirty="0"/>
              <a:t>. г. Москва. 240-й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6"/>
              </a:rPr>
              <a:t>https://klub-buhgalterov-nko.timepad.ru/event/2957424</a:t>
            </a:r>
            <a:r>
              <a:rPr lang="ru-RU" sz="1800" u="sng" dirty="0" smtClean="0">
                <a:hlinkClick r:id="rId6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01.10.2024</a:t>
            </a:r>
            <a:r>
              <a:rPr lang="ru-RU" sz="1800" dirty="0"/>
              <a:t>. г. Москва. 241-й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НКО и персональные данные: основные правила</a:t>
            </a:r>
            <a:r>
              <a:rPr lang="ru-RU" sz="1800" dirty="0"/>
              <a:t>».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,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7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 </a:t>
            </a:r>
            <a:r>
              <a:rPr lang="ru-RU" sz="1800" u="sng" dirty="0">
                <a:hlinkClick r:id="rId8"/>
              </a:rPr>
              <a:t>https://klub-buhgalterov-nko.timepad.ru/event/3019796/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15.10.2024</a:t>
            </a:r>
            <a:r>
              <a:rPr lang="ru-RU" sz="1800" dirty="0"/>
              <a:t>. г. Москва. 242-й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3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4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5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9"/>
              </a:rPr>
              <a:t>https://klub-buhgalterov-nko.timepad.ru/event/3019799</a:t>
            </a:r>
            <a:r>
              <a:rPr lang="ru-RU" sz="1800" u="sng" dirty="0" smtClean="0">
                <a:hlinkClick r:id="rId9"/>
              </a:rPr>
              <a:t>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239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.09.2024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800" b="1" dirty="0"/>
              <a:t>Практика ведения бухгалтерского учёта в НКО на базе бухгалтерской программы 1С. Часть I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Арипов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Никита Яковлевич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Разработчик программ бухгалтерского учета Компании «1С»</a:t>
            </a:r>
            <a:endParaRPr sz="37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39"/>
            <a:ext cx="12192000" cy="4396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08" y="940980"/>
            <a:ext cx="9863783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210</Words>
  <Application>Microsoft Office PowerPoint</Application>
  <PresentationFormat>Произвольный</PresentationFormat>
  <Paragraphs>42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Арипов Никита Яковлевич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28</cp:revision>
  <dcterms:created xsi:type="dcterms:W3CDTF">2018-02-27T19:33:59Z</dcterms:created>
  <dcterms:modified xsi:type="dcterms:W3CDTF">2024-09-12T16:57:02Z</dcterms:modified>
</cp:coreProperties>
</file>