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7" r:id="rId4"/>
    <p:sldId id="268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73" r:id="rId14"/>
    <p:sldId id="266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802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72;&#1091;&#1076;&#1080;&#1090;-&#1090;&#1088;&#1080;&#1091;&#1084;&#1092;.&#1088;&#1092;/" TargetMode="External"/><Relationship Id="rId3" Type="http://schemas.openxmlformats.org/officeDocument/2006/relationships/hyperlink" Target="https://klub-buhgalterov-nko.timepad.ru/event/2944658/" TargetMode="External"/><Relationship Id="rId7" Type="http://schemas.openxmlformats.org/officeDocument/2006/relationships/hyperlink" Target="http://www.meta-consulting.r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tf-audit.ru/" TargetMode="External"/><Relationship Id="rId5" Type="http://schemas.openxmlformats.org/officeDocument/2006/relationships/hyperlink" Target="https://klub-buhgalterov-nko.timepad.ru/event/2957422/" TargetMode="External"/><Relationship Id="rId4" Type="http://schemas.openxmlformats.org/officeDocument/2006/relationships/hyperlink" Target="http://1c.ru/" TargetMode="External"/><Relationship Id="rId9" Type="http://schemas.openxmlformats.org/officeDocument/2006/relationships/hyperlink" Target="https://klub-buhgalterov-nko.timepad.ru/event/2957424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882"/>
            <a:ext cx="12192000" cy="44682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август </a:t>
            </a:r>
            <a:r>
              <a:rPr lang="ru-RU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сентябрь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2024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1800" b="1" dirty="0"/>
              <a:t>27.08.2024</a:t>
            </a:r>
            <a:r>
              <a:rPr lang="ru-RU" sz="1800" dirty="0"/>
              <a:t>. г. Москва. 238-й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Проверка Минюста (правила проведения, частые ошибки, особенности подготовки к проверке и взаимодействия с проверяющим органом)</a:t>
            </a:r>
            <a:r>
              <a:rPr lang="ru-RU" sz="1800" dirty="0"/>
              <a:t>». Эксперт: Воробьёв Константин Олегович — юрист фонда «Нужна помощь». Регистрация: </a:t>
            </a:r>
            <a:r>
              <a:rPr lang="ru-RU" sz="1800" u="sng" dirty="0">
                <a:hlinkClick r:id="rId3"/>
              </a:rPr>
              <a:t>https://klub-buhgalterov-nko.timepad.ru/event/2944658</a:t>
            </a:r>
            <a:r>
              <a:rPr lang="ru-RU" sz="1800" u="sng" dirty="0" smtClean="0">
                <a:hlinkClick r:id="rId3"/>
              </a:rPr>
              <a:t>/</a:t>
            </a:r>
            <a:endParaRPr lang="ru-RU" sz="1800" u="sng" dirty="0" smtClean="0"/>
          </a:p>
          <a:p>
            <a:endParaRPr lang="ru-RU" sz="1800" u="sng" dirty="0" smtClean="0"/>
          </a:p>
          <a:p>
            <a:endParaRPr lang="ru-RU" sz="1800" dirty="0"/>
          </a:p>
          <a:p>
            <a:r>
              <a:rPr lang="ru-RU" sz="1800" b="1" dirty="0"/>
              <a:t>03.09.2024</a:t>
            </a:r>
            <a:r>
              <a:rPr lang="ru-RU" sz="1800" dirty="0"/>
              <a:t>. г. Москва. 239-й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Практика ведения бухгалтерского учёта в НКО на базе бухгалтерской программы 1С. Часть I</a:t>
            </a:r>
            <a:r>
              <a:rPr lang="ru-RU" sz="1800" dirty="0"/>
              <a:t>». Эксперт: </a:t>
            </a:r>
            <a:r>
              <a:rPr lang="ru-RU" sz="1800" dirty="0" err="1"/>
              <a:t>Арипов</a:t>
            </a:r>
            <a:r>
              <a:rPr lang="ru-RU" sz="1800" dirty="0"/>
              <a:t> Никита Яковлевич – разработчик программ бухгалтерского учета Компании «</a:t>
            </a:r>
            <a:r>
              <a:rPr lang="ru-RU" sz="1800" u="sng" dirty="0">
                <a:hlinkClick r:id="rId4"/>
              </a:rPr>
              <a:t>1С</a:t>
            </a:r>
            <a:r>
              <a:rPr lang="ru-RU" sz="1800" dirty="0"/>
              <a:t>«. Регистрация </a:t>
            </a:r>
            <a:r>
              <a:rPr lang="ru-RU" sz="1800" u="sng" dirty="0">
                <a:hlinkClick r:id="rId5"/>
              </a:rPr>
              <a:t>https://klub-buhgalterov-nko.timepad.ru/event/2957422</a:t>
            </a:r>
            <a:r>
              <a:rPr lang="ru-RU" sz="1800" u="sng" dirty="0" smtClean="0">
                <a:hlinkClick r:id="rId5"/>
              </a:rPr>
              <a:t>/</a:t>
            </a:r>
            <a:endParaRPr lang="ru-RU" sz="1800" u="sng" dirty="0" smtClean="0"/>
          </a:p>
          <a:p>
            <a:endParaRPr lang="ru-RU" sz="1800" u="sng" dirty="0"/>
          </a:p>
          <a:p>
            <a:endParaRPr lang="ru-RU" sz="1800" dirty="0"/>
          </a:p>
          <a:p>
            <a:r>
              <a:rPr lang="ru-RU" sz="1800" b="1" dirty="0"/>
              <a:t>17.09.2024</a:t>
            </a:r>
            <a:r>
              <a:rPr lang="ru-RU" sz="1800" dirty="0"/>
              <a:t>. г. Москва. 240-й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6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7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8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9"/>
              </a:rPr>
              <a:t>https://klub-buhgalterov-nko.timepad.ru/event/2957424/</a:t>
            </a:r>
            <a:endParaRPr lang="ru-RU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237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.08.2024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" y="914399"/>
            <a:ext cx="12183712" cy="50292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0" b="5116"/>
          <a:stretch/>
        </p:blipFill>
        <p:spPr>
          <a:xfrm>
            <a:off x="0" y="893134"/>
            <a:ext cx="12192000" cy="50717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251</Words>
  <Application>Microsoft Office PowerPoint</Application>
  <PresentationFormat>Произвольный</PresentationFormat>
  <Paragraphs>59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29</cp:revision>
  <dcterms:created xsi:type="dcterms:W3CDTF">2018-02-27T19:33:59Z</dcterms:created>
  <dcterms:modified xsi:type="dcterms:W3CDTF">2024-08-20T07:18:02Z</dcterms:modified>
</cp:coreProperties>
</file>