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7" r:id="rId4"/>
    <p:sldId id="268" r:id="rId5"/>
    <p:sldId id="269" r:id="rId6"/>
    <p:sldId id="270" r:id="rId7"/>
    <p:sldId id="271" r:id="rId8"/>
    <p:sldId id="259" r:id="rId9"/>
    <p:sldId id="260" r:id="rId10"/>
    <p:sldId id="261" r:id="rId11"/>
    <p:sldId id="262" r:id="rId12"/>
    <p:sldId id="263" r:id="rId13"/>
    <p:sldId id="264" r:id="rId14"/>
    <p:sldId id="273" r:id="rId15"/>
    <p:sldId id="266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677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Кузнецова" userId="0412b4d8611dbc6e" providerId="LiveId" clId="{09737227-9496-478E-AD8B-71B252F12882}"/>
    <pc:docChg chg="undo custSel modSld">
      <pc:chgData name="Юлия Кузнецова" userId="0412b4d8611dbc6e" providerId="LiveId" clId="{09737227-9496-478E-AD8B-71B252F12882}" dt="2022-12-05T20:57:23.077" v="38" actId="20577"/>
      <pc:docMkLst>
        <pc:docMk/>
      </pc:docMkLst>
      <pc:sldChg chg="modSp mod">
        <pc:chgData name="Юлия Кузнецова" userId="0412b4d8611dbc6e" providerId="LiveId" clId="{09737227-9496-478E-AD8B-71B252F12882}" dt="2022-12-05T20:54:48.285" v="7" actId="20577"/>
        <pc:sldMkLst>
          <pc:docMk/>
          <pc:sldMk cId="0" sldId="258"/>
        </pc:sldMkLst>
        <pc:spChg chg="mod">
          <ac:chgData name="Юлия Кузнецова" userId="0412b4d8611dbc6e" providerId="LiveId" clId="{09737227-9496-478E-AD8B-71B252F12882}" dt="2022-12-05T20:54:48.285" v="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09737227-9496-478E-AD8B-71B252F12882}" dt="2022-12-05T20:55:19.999" v="12" actId="1076"/>
        <pc:sldMkLst>
          <pc:docMk/>
          <pc:sldMk cId="0" sldId="260"/>
        </pc:sldMkLst>
        <pc:picChg chg="del">
          <ac:chgData name="Юлия Кузнецова" userId="0412b4d8611dbc6e" providerId="LiveId" clId="{09737227-9496-478E-AD8B-71B252F12882}" dt="2022-12-05T20:54:52.272" v="8" actId="478"/>
          <ac:picMkLst>
            <pc:docMk/>
            <pc:sldMk cId="0" sldId="260"/>
            <ac:picMk id="3" creationId="{AF2C1024-C5FA-44E5-8198-127DEC9659E1}"/>
          </ac:picMkLst>
        </pc:picChg>
        <pc:picChg chg="add mod modCrop">
          <ac:chgData name="Юлия Кузнецова" userId="0412b4d8611dbc6e" providerId="LiveId" clId="{09737227-9496-478E-AD8B-71B252F12882}" dt="2022-12-05T20:55:19.999" v="12" actId="1076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09737227-9496-478E-AD8B-71B252F12882}" dt="2022-12-05T20:55:55.404" v="17" actId="1076"/>
        <pc:sldMkLst>
          <pc:docMk/>
          <pc:sldMk cId="0" sldId="262"/>
        </pc:sldMkLst>
        <pc:picChg chg="add mod modCrop">
          <ac:chgData name="Юлия Кузнецова" userId="0412b4d8611dbc6e" providerId="LiveId" clId="{09737227-9496-478E-AD8B-71B252F12882}" dt="2022-12-05T20:55:55.404" v="17" actId="1076"/>
          <ac:picMkLst>
            <pc:docMk/>
            <pc:sldMk cId="0" sldId="262"/>
            <ac:picMk id="3" creationId="{4C86EC66-904E-4E7D-894F-79C47CBDC543}"/>
          </ac:picMkLst>
        </pc:picChg>
        <pc:picChg chg="del">
          <ac:chgData name="Юлия Кузнецова" userId="0412b4d8611dbc6e" providerId="LiveId" clId="{09737227-9496-478E-AD8B-71B252F12882}" dt="2022-12-05T20:55:25.840" v="13" actId="478"/>
          <ac:picMkLst>
            <pc:docMk/>
            <pc:sldMk cId="0" sldId="262"/>
            <ac:picMk id="4" creationId="{D89E9EC3-EEEA-4507-A0F5-287C02F2D7CB}"/>
          </ac:picMkLst>
        </pc:picChg>
      </pc:sldChg>
      <pc:sldChg chg="modSp mod">
        <pc:chgData name="Юлия Кузнецова" userId="0412b4d8611dbc6e" providerId="LiveId" clId="{09737227-9496-478E-AD8B-71B252F12882}" dt="2022-12-05T20:57:23.077" v="38" actId="20577"/>
        <pc:sldMkLst>
          <pc:docMk/>
          <pc:sldMk cId="0" sldId="273"/>
        </pc:sldMkLst>
        <pc:spChg chg="mod">
          <ac:chgData name="Юлия Кузнецова" userId="0412b4d8611dbc6e" providerId="LiveId" clId="{09737227-9496-478E-AD8B-71B252F12882}" dt="2022-12-05T20:56:04.654" v="18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09737227-9496-478E-AD8B-71B252F12882}" dt="2022-12-05T20:57:23.077" v="38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9D06A314-3905-424F-9D8D-B2817A3EFEDA}"/>
    <pc:docChg chg="custSel modSld">
      <pc:chgData name="Юлия Кузнецова" userId="0412b4d8611dbc6e" providerId="LiveId" clId="{9D06A314-3905-424F-9D8D-B2817A3EFEDA}" dt="2023-01-16T18:40:30.056" v="77" actId="255"/>
      <pc:docMkLst>
        <pc:docMk/>
      </pc:docMkLst>
      <pc:sldChg chg="modSp mod">
        <pc:chgData name="Юлия Кузнецова" userId="0412b4d8611dbc6e" providerId="LiveId" clId="{9D06A314-3905-424F-9D8D-B2817A3EFEDA}" dt="2023-01-16T18:34:59.901" v="11" actId="20577"/>
        <pc:sldMkLst>
          <pc:docMk/>
          <pc:sldMk cId="0" sldId="258"/>
        </pc:sldMkLst>
        <pc:spChg chg="mod">
          <ac:chgData name="Юлия Кузнецова" userId="0412b4d8611dbc6e" providerId="LiveId" clId="{9D06A314-3905-424F-9D8D-B2817A3EFEDA}" dt="2023-01-16T18:34:59.901" v="11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9D06A314-3905-424F-9D8D-B2817A3EFEDA}" dt="2023-01-16T18:36:09.170" v="16" actId="1076"/>
        <pc:sldMkLst>
          <pc:docMk/>
          <pc:sldMk cId="0" sldId="260"/>
        </pc:sldMkLst>
        <pc:picChg chg="add mod modCrop">
          <ac:chgData name="Юлия Кузнецова" userId="0412b4d8611dbc6e" providerId="LiveId" clId="{9D06A314-3905-424F-9D8D-B2817A3EFEDA}" dt="2023-01-16T18:36:09.170" v="16" actId="1076"/>
          <ac:picMkLst>
            <pc:docMk/>
            <pc:sldMk cId="0" sldId="260"/>
            <ac:picMk id="3" creationId="{0734DE03-4FF2-439F-B197-C5E042B1CEE3}"/>
          </ac:picMkLst>
        </pc:picChg>
        <pc:picChg chg="del">
          <ac:chgData name="Юлия Кузнецова" userId="0412b4d8611dbc6e" providerId="LiveId" clId="{9D06A314-3905-424F-9D8D-B2817A3EFEDA}" dt="2023-01-16T18:35:10.841" v="12" actId="478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7:28.468" v="26" actId="1076"/>
        <pc:sldMkLst>
          <pc:docMk/>
          <pc:sldMk cId="0" sldId="261"/>
        </pc:sldMkLst>
        <pc:picChg chg="add mod modCrop">
          <ac:chgData name="Юлия Кузнецова" userId="0412b4d8611dbc6e" providerId="LiveId" clId="{9D06A314-3905-424F-9D8D-B2817A3EFEDA}" dt="2023-01-16T18:37:28.468" v="26" actId="1076"/>
          <ac:picMkLst>
            <pc:docMk/>
            <pc:sldMk cId="0" sldId="261"/>
            <ac:picMk id="3" creationId="{E0096E35-D377-47C7-9D41-C9FED7B478ED}"/>
          </ac:picMkLst>
        </pc:picChg>
        <pc:picChg chg="del">
          <ac:chgData name="Юлия Кузнецова" userId="0412b4d8611dbc6e" providerId="LiveId" clId="{9D06A314-3905-424F-9D8D-B2817A3EFEDA}" dt="2023-01-16T18:36:15.668" v="17" actId="478"/>
          <ac:picMkLst>
            <pc:docMk/>
            <pc:sldMk cId="0" sldId="261"/>
            <ac:picMk id="4" creationId="{7214256B-4000-42F3-800A-E1DB9DD30291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6:40.292" v="22" actId="1076"/>
        <pc:sldMkLst>
          <pc:docMk/>
          <pc:sldMk cId="0" sldId="262"/>
        </pc:sldMkLst>
        <pc:picChg chg="del">
          <ac:chgData name="Юлия Кузнецова" userId="0412b4d8611dbc6e" providerId="LiveId" clId="{9D06A314-3905-424F-9D8D-B2817A3EFEDA}" dt="2023-01-16T18:36:19.518" v="18" actId="478"/>
          <ac:picMkLst>
            <pc:docMk/>
            <pc:sldMk cId="0" sldId="262"/>
            <ac:picMk id="3" creationId="{4C86EC66-904E-4E7D-894F-79C47CBDC543}"/>
          </ac:picMkLst>
        </pc:picChg>
        <pc:picChg chg="add mod modCrop">
          <ac:chgData name="Юлия Кузнецова" userId="0412b4d8611dbc6e" providerId="LiveId" clId="{9D06A314-3905-424F-9D8D-B2817A3EFEDA}" dt="2023-01-16T18:36:40.292" v="22" actId="1076"/>
          <ac:picMkLst>
            <pc:docMk/>
            <pc:sldMk cId="0" sldId="262"/>
            <ac:picMk id="4" creationId="{EC896C97-35EE-4C76-B4A7-4063D3EC01B5}"/>
          </ac:picMkLst>
        </pc:picChg>
      </pc:sldChg>
      <pc:sldChg chg="modSp mod">
        <pc:chgData name="Юлия Кузнецова" userId="0412b4d8611dbc6e" providerId="LiveId" clId="{9D06A314-3905-424F-9D8D-B2817A3EFEDA}" dt="2023-01-16T18:40:30.056" v="77" actId="255"/>
        <pc:sldMkLst>
          <pc:docMk/>
          <pc:sldMk cId="0" sldId="273"/>
        </pc:sldMkLst>
        <pc:spChg chg="mod">
          <ac:chgData name="Юлия Кузнецова" userId="0412b4d8611dbc6e" providerId="LiveId" clId="{9D06A314-3905-424F-9D8D-B2817A3EFEDA}" dt="2023-01-16T18:38:28.772" v="50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9D06A314-3905-424F-9D8D-B2817A3EFEDA}" dt="2023-01-16T18:40:30.056" v="77" actId="255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F9D2DBDB-E909-49D6-AC7C-B3E0737C7357}"/>
    <pc:docChg chg="custSel modSld sldOrd">
      <pc:chgData name="Юлия Кузнецова" userId="0412b4d8611dbc6e" providerId="LiveId" clId="{F9D2DBDB-E909-49D6-AC7C-B3E0737C7357}" dt="2023-02-13T19:00:42.963" v="95"/>
      <pc:docMkLst>
        <pc:docMk/>
      </pc:docMkLst>
      <pc:sldChg chg="modSp mod">
        <pc:chgData name="Юлия Кузнецова" userId="0412b4d8611dbc6e" providerId="LiveId" clId="{F9D2DBDB-E909-49D6-AC7C-B3E0737C7357}" dt="2023-02-13T18:57:33.205" v="13" actId="20577"/>
        <pc:sldMkLst>
          <pc:docMk/>
          <pc:sldMk cId="0" sldId="258"/>
        </pc:sldMkLst>
        <pc:spChg chg="mod">
          <ac:chgData name="Юлия Кузнецова" userId="0412b4d8611dbc6e" providerId="LiveId" clId="{F9D2DBDB-E909-49D6-AC7C-B3E0737C7357}" dt="2023-02-13T18:57:33.205" v="13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F9D2DBDB-E909-49D6-AC7C-B3E0737C7357}" dt="2023-02-13T18:58:08.981" v="18" actId="1076"/>
        <pc:sldMkLst>
          <pc:docMk/>
          <pc:sldMk cId="0" sldId="260"/>
        </pc:sldMkLst>
        <pc:picChg chg="del">
          <ac:chgData name="Юлия Кузнецова" userId="0412b4d8611dbc6e" providerId="LiveId" clId="{F9D2DBDB-E909-49D6-AC7C-B3E0737C7357}" dt="2023-02-13T18:57:44.316" v="14" actId="478"/>
          <ac:picMkLst>
            <pc:docMk/>
            <pc:sldMk cId="0" sldId="260"/>
            <ac:picMk id="3" creationId="{0734DE03-4FF2-439F-B197-C5E042B1CEE3}"/>
          </ac:picMkLst>
        </pc:picChg>
        <pc:picChg chg="add mod modCrop">
          <ac:chgData name="Юлия Кузнецова" userId="0412b4d8611dbc6e" providerId="LiveId" clId="{F9D2DBDB-E909-49D6-AC7C-B3E0737C7357}" dt="2023-02-13T18:58:08.981" v="18" actId="1076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F9D2DBDB-E909-49D6-AC7C-B3E0737C7357}" dt="2023-02-13T18:58:39.426" v="23" actId="1076"/>
        <pc:sldMkLst>
          <pc:docMk/>
          <pc:sldMk cId="0" sldId="262"/>
        </pc:sldMkLst>
        <pc:picChg chg="add mod modCrop">
          <ac:chgData name="Юлия Кузнецова" userId="0412b4d8611dbc6e" providerId="LiveId" clId="{F9D2DBDB-E909-49D6-AC7C-B3E0737C7357}" dt="2023-02-13T18:58:39.426" v="23" actId="1076"/>
          <ac:picMkLst>
            <pc:docMk/>
            <pc:sldMk cId="0" sldId="262"/>
            <ac:picMk id="3" creationId="{89639D00-DBCD-45A6-BEB3-FD1DF3957B48}"/>
          </ac:picMkLst>
        </pc:picChg>
        <pc:picChg chg="del">
          <ac:chgData name="Юлия Кузнецова" userId="0412b4d8611dbc6e" providerId="LiveId" clId="{F9D2DBDB-E909-49D6-AC7C-B3E0737C7357}" dt="2023-02-13T18:58:14.597" v="19" actId="478"/>
          <ac:picMkLst>
            <pc:docMk/>
            <pc:sldMk cId="0" sldId="262"/>
            <ac:picMk id="4" creationId="{EC896C97-35EE-4C76-B4A7-4063D3EC01B5}"/>
          </ac:picMkLst>
        </pc:picChg>
      </pc:sldChg>
      <pc:sldChg chg="ord">
        <pc:chgData name="Юлия Кузнецова" userId="0412b4d8611dbc6e" providerId="LiveId" clId="{F9D2DBDB-E909-49D6-AC7C-B3E0737C7357}" dt="2023-02-13T19:00:17.810" v="87"/>
        <pc:sldMkLst>
          <pc:docMk/>
          <pc:sldMk cId="0" sldId="267"/>
        </pc:sldMkLst>
      </pc:sldChg>
      <pc:sldChg chg="ord">
        <pc:chgData name="Юлия Кузнецова" userId="0412b4d8611dbc6e" providerId="LiveId" clId="{F9D2DBDB-E909-49D6-AC7C-B3E0737C7357}" dt="2023-02-13T19:00:22.942" v="89"/>
        <pc:sldMkLst>
          <pc:docMk/>
          <pc:sldMk cId="0" sldId="268"/>
        </pc:sldMkLst>
      </pc:sldChg>
      <pc:sldChg chg="ord">
        <pc:chgData name="Юлия Кузнецова" userId="0412b4d8611dbc6e" providerId="LiveId" clId="{F9D2DBDB-E909-49D6-AC7C-B3E0737C7357}" dt="2023-02-13T19:00:30.940" v="91"/>
        <pc:sldMkLst>
          <pc:docMk/>
          <pc:sldMk cId="0" sldId="269"/>
        </pc:sldMkLst>
      </pc:sldChg>
      <pc:sldChg chg="ord">
        <pc:chgData name="Юлия Кузнецова" userId="0412b4d8611dbc6e" providerId="LiveId" clId="{F9D2DBDB-E909-49D6-AC7C-B3E0737C7357}" dt="2023-02-13T19:00:37.959" v="93"/>
        <pc:sldMkLst>
          <pc:docMk/>
          <pc:sldMk cId="0" sldId="270"/>
        </pc:sldMkLst>
      </pc:sldChg>
      <pc:sldChg chg="ord">
        <pc:chgData name="Юлия Кузнецова" userId="0412b4d8611dbc6e" providerId="LiveId" clId="{F9D2DBDB-E909-49D6-AC7C-B3E0737C7357}" dt="2023-02-13T19:00:42.963" v="95"/>
        <pc:sldMkLst>
          <pc:docMk/>
          <pc:sldMk cId="0" sldId="271"/>
        </pc:sldMkLst>
      </pc:sldChg>
      <pc:sldChg chg="modSp mod">
        <pc:chgData name="Юлия Кузнецова" userId="0412b4d8611dbc6e" providerId="LiveId" clId="{F9D2DBDB-E909-49D6-AC7C-B3E0737C7357}" dt="2023-02-13T19:00:07.719" v="85" actId="113"/>
        <pc:sldMkLst>
          <pc:docMk/>
          <pc:sldMk cId="0" sldId="273"/>
        </pc:sldMkLst>
        <pc:spChg chg="mod">
          <ac:chgData name="Юлия Кузнецова" userId="0412b4d8611dbc6e" providerId="LiveId" clId="{F9D2DBDB-E909-49D6-AC7C-B3E0737C7357}" dt="2023-02-13T18:58:51.778" v="39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F9D2DBDB-E909-49D6-AC7C-B3E0737C7357}" dt="2023-02-13T19:00:07.719" v="85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CA814E5E-441D-4667-B7C6-6CC55A410072}"/>
    <pc:docChg chg="custSel modSld">
      <pc:chgData name="Юлия Кузнецова" userId="0412b4d8611dbc6e" providerId="LiveId" clId="{CA814E5E-441D-4667-B7C6-6CC55A410072}" dt="2023-07-03T14:59:22.967" v="83" actId="113"/>
      <pc:docMkLst>
        <pc:docMk/>
      </pc:docMkLst>
      <pc:sldChg chg="modSp mod">
        <pc:chgData name="Юлия Кузнецова" userId="0412b4d8611dbc6e" providerId="LiveId" clId="{CA814E5E-441D-4667-B7C6-6CC55A410072}" dt="2023-07-03T14:56:26.929" v="47" actId="20577"/>
        <pc:sldMkLst>
          <pc:docMk/>
          <pc:sldMk cId="0" sldId="258"/>
        </pc:sldMkLst>
        <pc:spChg chg="mod">
          <ac:chgData name="Юлия Кузнецова" userId="0412b4d8611dbc6e" providerId="LiveId" clId="{CA814E5E-441D-4667-B7C6-6CC55A410072}" dt="2023-07-03T14:56:26.929" v="4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CA814E5E-441D-4667-B7C6-6CC55A410072}" dt="2023-07-03T14:57:03.572" v="52" actId="1076"/>
        <pc:sldMkLst>
          <pc:docMk/>
          <pc:sldMk cId="0" sldId="260"/>
        </pc:sldMkLst>
        <pc:picChg chg="del mod">
          <ac:chgData name="Юлия Кузнецова" userId="0412b4d8611dbc6e" providerId="LiveId" clId="{CA814E5E-441D-4667-B7C6-6CC55A410072}" dt="2023-06-12T20:27:34.337" v="7" actId="478"/>
          <ac:picMkLst>
            <pc:docMk/>
            <pc:sldMk cId="0" sldId="260"/>
            <ac:picMk id="3" creationId="{311AE325-D68E-42A5-9877-F65B261D0B56}"/>
          </ac:picMkLst>
        </pc:picChg>
        <pc:picChg chg="add mod modCrop">
          <ac:chgData name="Юлия Кузнецова" userId="0412b4d8611dbc6e" providerId="LiveId" clId="{CA814E5E-441D-4667-B7C6-6CC55A410072}" dt="2023-07-03T14:57:03.572" v="52" actId="1076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CA814E5E-441D-4667-B7C6-6CC55A410072}" dt="2023-07-03T14:56:36.904" v="48" actId="478"/>
          <ac:picMkLst>
            <pc:docMk/>
            <pc:sldMk cId="0" sldId="260"/>
            <ac:picMk id="4" creationId="{B31689A5-A213-4817-83B8-82417D3EBB9F}"/>
          </ac:picMkLst>
        </pc:picChg>
      </pc:sldChg>
      <pc:sldChg chg="addSp delSp modSp mod">
        <pc:chgData name="Юлия Кузнецова" userId="0412b4d8611dbc6e" providerId="LiveId" clId="{CA814E5E-441D-4667-B7C6-6CC55A410072}" dt="2023-07-03T14:57:38.945" v="57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CA814E5E-441D-4667-B7C6-6CC55A410072}" dt="2023-07-03T14:57:08.800" v="53" actId="478"/>
          <ac:picMkLst>
            <pc:docMk/>
            <pc:sldMk cId="0" sldId="262"/>
            <ac:picMk id="3" creationId="{F519788B-FCA2-48EA-BFD8-D9D81F795E69}"/>
          </ac:picMkLst>
        </pc:picChg>
        <pc:picChg chg="del">
          <ac:chgData name="Юлия Кузнецова" userId="0412b4d8611dbc6e" providerId="LiveId" clId="{CA814E5E-441D-4667-B7C6-6CC55A410072}" dt="2023-06-12T20:28:05.682" v="12" actId="478"/>
          <ac:picMkLst>
            <pc:docMk/>
            <pc:sldMk cId="0" sldId="262"/>
            <ac:picMk id="4" creationId="{BD1A32E9-2B3A-48FC-A19A-3FD5E16960EC}"/>
          </ac:picMkLst>
        </pc:picChg>
        <pc:picChg chg="add mod modCrop">
          <ac:chgData name="Юлия Кузнецова" userId="0412b4d8611dbc6e" providerId="LiveId" clId="{CA814E5E-441D-4667-B7C6-6CC55A410072}" dt="2023-07-03T14:57:38.945" v="57" actId="1076"/>
          <ac:picMkLst>
            <pc:docMk/>
            <pc:sldMk cId="0" sldId="262"/>
            <ac:picMk id="4" creationId="{C344B2DA-E2EC-46E9-9F68-E2F203A3ACE4}"/>
          </ac:picMkLst>
        </pc:picChg>
      </pc:sldChg>
      <pc:sldChg chg="modSp mod">
        <pc:chgData name="Юлия Кузнецова" userId="0412b4d8611dbc6e" providerId="LiveId" clId="{CA814E5E-441D-4667-B7C6-6CC55A410072}" dt="2023-07-03T14:59:22.967" v="83" actId="113"/>
        <pc:sldMkLst>
          <pc:docMk/>
          <pc:sldMk cId="0" sldId="273"/>
        </pc:sldMkLst>
        <pc:spChg chg="mod">
          <ac:chgData name="Юлия Кузнецова" userId="0412b4d8611dbc6e" providerId="LiveId" clId="{CA814E5E-441D-4667-B7C6-6CC55A410072}" dt="2023-07-03T14:58:25.313" v="74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CA814E5E-441D-4667-B7C6-6CC55A410072}" dt="2023-07-03T14:59:22.967" v="83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2D2BC2E-8284-46BB-9AFD-E9F273D2E9DF}"/>
    <pc:docChg chg="undo custSel modSld sldOrd">
      <pc:chgData name="Юлия Кузнецова" userId="0412b4d8611dbc6e" providerId="LiveId" clId="{22D2BC2E-8284-46BB-9AFD-E9F273D2E9DF}" dt="2023-11-13T20:14:49.167" v="194" actId="404"/>
      <pc:docMkLst>
        <pc:docMk/>
      </pc:docMkLst>
      <pc:sldChg chg="modSp mod">
        <pc:chgData name="Юлия Кузнецова" userId="0412b4d8611dbc6e" providerId="LiveId" clId="{22D2BC2E-8284-46BB-9AFD-E9F273D2E9DF}" dt="2023-11-13T20:12:39.357" v="162" actId="20577"/>
        <pc:sldMkLst>
          <pc:docMk/>
          <pc:sldMk cId="0" sldId="258"/>
        </pc:sldMkLst>
        <pc:spChg chg="mod">
          <ac:chgData name="Юлия Кузнецова" userId="0412b4d8611dbc6e" providerId="LiveId" clId="{22D2BC2E-8284-46BB-9AFD-E9F273D2E9DF}" dt="2023-11-13T20:12:39.357" v="16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2D2BC2E-8284-46BB-9AFD-E9F273D2E9DF}" dt="2023-11-13T20:13:22.818" v="16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22D2BC2E-8284-46BB-9AFD-E9F273D2E9DF}" dt="2023-10-16T19:48:00.463" v="123" actId="478"/>
          <ac:picMkLst>
            <pc:docMk/>
            <pc:sldMk cId="0" sldId="260"/>
            <ac:picMk id="3" creationId="{508129DF-14F8-46F7-8A47-CD460CF97611}"/>
          </ac:picMkLst>
        </pc:picChg>
        <pc:picChg chg="add mod modCrop">
          <ac:chgData name="Юлия Кузнецова" userId="0412b4d8611dbc6e" providerId="LiveId" clId="{22D2BC2E-8284-46BB-9AFD-E9F273D2E9DF}" dt="2023-11-13T20:13:22.818" v="168" actId="1076"/>
          <ac:picMkLst>
            <pc:docMk/>
            <pc:sldMk cId="0" sldId="260"/>
            <ac:picMk id="3" creationId="{756ABE04-368C-43E6-AAC6-B618D7BC3C79}"/>
          </ac:picMkLst>
        </pc:picChg>
        <pc:picChg chg="del">
          <ac:chgData name="Юлия Кузнецова" userId="0412b4d8611dbc6e" providerId="LiveId" clId="{22D2BC2E-8284-46BB-9AFD-E9F273D2E9DF}" dt="2023-08-29T16:28:14.719" v="8" actId="478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22D2BC2E-8284-46BB-9AFD-E9F273D2E9DF}" dt="2023-09-21T11:48:37.161" v="79" actId="478"/>
          <ac:picMkLst>
            <pc:docMk/>
            <pc:sldMk cId="0" sldId="260"/>
            <ac:picMk id="4" creationId="{69FCF48B-FEB9-4B85-8DC2-A6B2DDC16BE5}"/>
          </ac:picMkLst>
        </pc:picChg>
        <pc:picChg chg="add del mod modCrop">
          <ac:chgData name="Юлия Кузнецова" userId="0412b4d8611dbc6e" providerId="LiveId" clId="{22D2BC2E-8284-46BB-9AFD-E9F273D2E9DF}" dt="2023-11-13T20:12:47.807" v="163" actId="478"/>
          <ac:picMkLst>
            <pc:docMk/>
            <pc:sldMk cId="0" sldId="260"/>
            <ac:picMk id="4" creationId="{7839D041-C188-48D4-A3DA-FC664867C16F}"/>
          </ac:picMkLst>
        </pc:picChg>
      </pc:sldChg>
      <pc:sldChg chg="addSp delSp modSp mod">
        <pc:chgData name="Юлия Кузнецова" userId="0412b4d8611dbc6e" providerId="LiveId" clId="{22D2BC2E-8284-46BB-9AFD-E9F273D2E9DF}" dt="2023-11-13T20:14:00.183" v="173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22D2BC2E-8284-46BB-9AFD-E9F273D2E9DF}" dt="2023-09-21T11:49:04.791" v="84" actId="478"/>
          <ac:picMkLst>
            <pc:docMk/>
            <pc:sldMk cId="0" sldId="262"/>
            <ac:picMk id="3" creationId="{2C533703-E14A-4709-844B-3A1EA85F72EB}"/>
          </ac:picMkLst>
        </pc:picChg>
        <pc:picChg chg="add mod modCrop">
          <ac:chgData name="Юлия Кузнецова" userId="0412b4d8611dbc6e" providerId="LiveId" clId="{22D2BC2E-8284-46BB-9AFD-E9F273D2E9DF}" dt="2023-11-13T20:14:00.183" v="173" actId="1076"/>
          <ac:picMkLst>
            <pc:docMk/>
            <pc:sldMk cId="0" sldId="262"/>
            <ac:picMk id="3" creationId="{A5146831-B615-41B5-BB15-929647A9A9EC}"/>
          </ac:picMkLst>
        </pc:picChg>
        <pc:picChg chg="add del mod modCrop">
          <ac:chgData name="Юлия Кузнецова" userId="0412b4d8611dbc6e" providerId="LiveId" clId="{22D2BC2E-8284-46BB-9AFD-E9F273D2E9DF}" dt="2023-11-13T20:13:30.865" v="169" actId="478"/>
          <ac:picMkLst>
            <pc:docMk/>
            <pc:sldMk cId="0" sldId="262"/>
            <ac:picMk id="4" creationId="{510858DC-766E-4042-93FF-1D248725ADD1}"/>
          </ac:picMkLst>
        </pc:picChg>
        <pc:picChg chg="del">
          <ac:chgData name="Юлия Кузнецова" userId="0412b4d8611dbc6e" providerId="LiveId" clId="{22D2BC2E-8284-46BB-9AFD-E9F273D2E9DF}" dt="2023-08-29T16:29:16.877" v="13" actId="478"/>
          <ac:picMkLst>
            <pc:docMk/>
            <pc:sldMk cId="0" sldId="262"/>
            <ac:picMk id="4" creationId="{C344B2DA-E2EC-46E9-9F68-E2F203A3ACE4}"/>
          </ac:picMkLst>
        </pc:picChg>
      </pc:sldChg>
      <pc:sldChg chg="ord">
        <pc:chgData name="Юлия Кузнецова" userId="0412b4d8611dbc6e" providerId="LiveId" clId="{22D2BC2E-8284-46BB-9AFD-E9F273D2E9DF}" dt="2023-10-16T19:47:54.617" v="122"/>
        <pc:sldMkLst>
          <pc:docMk/>
          <pc:sldMk cId="0" sldId="267"/>
        </pc:sldMkLst>
      </pc:sldChg>
      <pc:sldChg chg="modSp mod">
        <pc:chgData name="Юлия Кузнецова" userId="0412b4d8611dbc6e" providerId="LiveId" clId="{22D2BC2E-8284-46BB-9AFD-E9F273D2E9DF}" dt="2023-11-13T20:14:49.167" v="194" actId="404"/>
        <pc:sldMkLst>
          <pc:docMk/>
          <pc:sldMk cId="0" sldId="273"/>
        </pc:sldMkLst>
        <pc:spChg chg="mod">
          <ac:chgData name="Юлия Кузнецова" userId="0412b4d8611dbc6e" providerId="LiveId" clId="{22D2BC2E-8284-46BB-9AFD-E9F273D2E9DF}" dt="2023-11-13T20:14:20.189" v="191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2D2BC2E-8284-46BB-9AFD-E9F273D2E9DF}" dt="2023-11-13T20:14:49.167" v="194" actId="404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585898F-FEAC-4F22-87E3-4B8F03FE4873}"/>
    <pc:docChg chg="custSel modSld">
      <pc:chgData name="Юлия Кузнецова" userId="0412b4d8611dbc6e" providerId="LiveId" clId="{2585898F-FEAC-4F22-87E3-4B8F03FE4873}" dt="2023-05-15T19:24:22.042" v="51" actId="313"/>
      <pc:docMkLst>
        <pc:docMk/>
      </pc:docMkLst>
      <pc:sldChg chg="modSp mod">
        <pc:chgData name="Юлия Кузнецова" userId="0412b4d8611dbc6e" providerId="LiveId" clId="{2585898F-FEAC-4F22-87E3-4B8F03FE4873}" dt="2023-05-15T19:21:28.052" v="5" actId="20577"/>
        <pc:sldMkLst>
          <pc:docMk/>
          <pc:sldMk cId="0" sldId="258"/>
        </pc:sldMkLst>
        <pc:spChg chg="mod">
          <ac:chgData name="Юлия Кузнецова" userId="0412b4d8611dbc6e" providerId="LiveId" clId="{2585898F-FEAC-4F22-87E3-4B8F03FE4873}" dt="2023-05-15T19:21:28.052" v="5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585898F-FEAC-4F22-87E3-4B8F03FE4873}" dt="2023-05-15T19:21:59.746" v="10" actId="1076"/>
        <pc:sldMkLst>
          <pc:docMk/>
          <pc:sldMk cId="0" sldId="260"/>
        </pc:sldMkLst>
        <pc:picChg chg="add mod modCrop">
          <ac:chgData name="Юлия Кузнецова" userId="0412b4d8611dbc6e" providerId="LiveId" clId="{2585898F-FEAC-4F22-87E3-4B8F03FE4873}" dt="2023-05-15T19:21:59.746" v="10" actId="1076"/>
          <ac:picMkLst>
            <pc:docMk/>
            <pc:sldMk cId="0" sldId="260"/>
            <ac:picMk id="3" creationId="{311AE325-D68E-42A5-9877-F65B261D0B56}"/>
          </ac:picMkLst>
        </pc:picChg>
        <pc:picChg chg="del">
          <ac:chgData name="Юлия Кузнецова" userId="0412b4d8611dbc6e" providerId="LiveId" clId="{2585898F-FEAC-4F22-87E3-4B8F03FE4873}" dt="2023-05-15T19:21:37.356" v="6" actId="478"/>
          <ac:picMkLst>
            <pc:docMk/>
            <pc:sldMk cId="0" sldId="260"/>
            <ac:picMk id="4" creationId="{106E2528-2210-4F82-B796-F8DC216E83AA}"/>
          </ac:picMkLst>
        </pc:picChg>
      </pc:sldChg>
      <pc:sldChg chg="addSp delSp modSp mod">
        <pc:chgData name="Юлия Кузнецова" userId="0412b4d8611dbc6e" providerId="LiveId" clId="{2585898F-FEAC-4F22-87E3-4B8F03FE4873}" dt="2023-05-15T19:22:39.051" v="16" actId="1076"/>
        <pc:sldMkLst>
          <pc:docMk/>
          <pc:sldMk cId="0" sldId="262"/>
        </pc:sldMkLst>
        <pc:picChg chg="del">
          <ac:chgData name="Юлия Кузнецова" userId="0412b4d8611dbc6e" providerId="LiveId" clId="{2585898F-FEAC-4F22-87E3-4B8F03FE4873}" dt="2023-05-15T19:22:07.923" v="11" actId="478"/>
          <ac:picMkLst>
            <pc:docMk/>
            <pc:sldMk cId="0" sldId="262"/>
            <ac:picMk id="3" creationId="{7B5DDEFD-9303-430C-9141-87965450D783}"/>
          </ac:picMkLst>
        </pc:picChg>
        <pc:picChg chg="add mod modCrop">
          <ac:chgData name="Юлия Кузнецова" userId="0412b4d8611dbc6e" providerId="LiveId" clId="{2585898F-FEAC-4F22-87E3-4B8F03FE4873}" dt="2023-05-15T19:22:39.051" v="16" actId="1076"/>
          <ac:picMkLst>
            <pc:docMk/>
            <pc:sldMk cId="0" sldId="262"/>
            <ac:picMk id="4" creationId="{BD1A32E9-2B3A-48FC-A19A-3FD5E16960EC}"/>
          </ac:picMkLst>
        </pc:picChg>
      </pc:sldChg>
      <pc:sldChg chg="modSp mod">
        <pc:chgData name="Юлия Кузнецова" userId="0412b4d8611dbc6e" providerId="LiveId" clId="{2585898F-FEAC-4F22-87E3-4B8F03FE4873}" dt="2023-05-15T19:24:22.042" v="51" actId="313"/>
        <pc:sldMkLst>
          <pc:docMk/>
          <pc:sldMk cId="0" sldId="273"/>
        </pc:sldMkLst>
        <pc:spChg chg="mod">
          <ac:chgData name="Юлия Кузнецова" userId="0412b4d8611dbc6e" providerId="LiveId" clId="{2585898F-FEAC-4F22-87E3-4B8F03FE4873}" dt="2023-05-15T19:22:54.732" v="32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585898F-FEAC-4F22-87E3-4B8F03FE4873}" dt="2023-05-15T19:24:22.042" v="51" actId="3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8E3AB6E2-D5F3-4211-88C5-83964E17510F}"/>
    <pc:docChg chg="custSel modSld">
      <pc:chgData name="Юлия Кузнецова" userId="0412b4d8611dbc6e" providerId="LiveId" clId="{8E3AB6E2-D5F3-4211-88C5-83964E17510F}" dt="2023-04-10T18:54:59.687" v="115" actId="20577"/>
      <pc:docMkLst>
        <pc:docMk/>
      </pc:docMkLst>
      <pc:sldChg chg="modSp mod">
        <pc:chgData name="Юлия Кузнецова" userId="0412b4d8611dbc6e" providerId="LiveId" clId="{8E3AB6E2-D5F3-4211-88C5-83964E17510F}" dt="2023-04-10T18:51:30.405" v="72" actId="20577"/>
        <pc:sldMkLst>
          <pc:docMk/>
          <pc:sldMk cId="0" sldId="258"/>
        </pc:sldMkLst>
        <pc:spChg chg="mod">
          <ac:chgData name="Юлия Кузнецова" userId="0412b4d8611dbc6e" providerId="LiveId" clId="{8E3AB6E2-D5F3-4211-88C5-83964E17510F}" dt="2023-04-10T18:51:30.405" v="7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8E3AB6E2-D5F3-4211-88C5-83964E17510F}" dt="2023-04-10T18:52:17.930" v="7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8E3AB6E2-D5F3-4211-88C5-83964E17510F}" dt="2023-04-10T18:51:50.903" v="73" actId="478"/>
          <ac:picMkLst>
            <pc:docMk/>
            <pc:sldMk cId="0" sldId="260"/>
            <ac:picMk id="3" creationId="{D8020F50-CB6B-4A5C-A688-31CDAC18B536}"/>
          </ac:picMkLst>
        </pc:picChg>
        <pc:picChg chg="add mod modCrop">
          <ac:chgData name="Юлия Кузнецова" userId="0412b4d8611dbc6e" providerId="LiveId" clId="{8E3AB6E2-D5F3-4211-88C5-83964E17510F}" dt="2023-04-10T18:52:17.930" v="78" actId="1076"/>
          <ac:picMkLst>
            <pc:docMk/>
            <pc:sldMk cId="0" sldId="260"/>
            <ac:picMk id="4" creationId="{106E2528-2210-4F82-B796-F8DC216E83AA}"/>
          </ac:picMkLst>
        </pc:picChg>
        <pc:picChg chg="del">
          <ac:chgData name="Юлия Кузнецова" userId="0412b4d8611dbc6e" providerId="LiveId" clId="{8E3AB6E2-D5F3-4211-88C5-83964E17510F}" dt="2023-03-13T18:30:35.650" v="4" actId="478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8E3AB6E2-D5F3-4211-88C5-83964E17510F}" dt="2023-04-10T18:52:49.308" v="83" actId="1076"/>
        <pc:sldMkLst>
          <pc:docMk/>
          <pc:sldMk cId="0" sldId="262"/>
        </pc:sldMkLst>
        <pc:picChg chg="add mod modCrop">
          <ac:chgData name="Юлия Кузнецова" userId="0412b4d8611dbc6e" providerId="LiveId" clId="{8E3AB6E2-D5F3-4211-88C5-83964E17510F}" dt="2023-04-10T18:52:49.308" v="83" actId="1076"/>
          <ac:picMkLst>
            <pc:docMk/>
            <pc:sldMk cId="0" sldId="262"/>
            <ac:picMk id="3" creationId="{7B5DDEFD-9303-430C-9141-87965450D783}"/>
          </ac:picMkLst>
        </pc:picChg>
        <pc:picChg chg="del">
          <ac:chgData name="Юлия Кузнецова" userId="0412b4d8611dbc6e" providerId="LiveId" clId="{8E3AB6E2-D5F3-4211-88C5-83964E17510F}" dt="2023-03-13T18:31:16.263" v="10" actId="478"/>
          <ac:picMkLst>
            <pc:docMk/>
            <pc:sldMk cId="0" sldId="262"/>
            <ac:picMk id="3" creationId="{89639D00-DBCD-45A6-BEB3-FD1DF3957B48}"/>
          </ac:picMkLst>
        </pc:picChg>
        <pc:picChg chg="add del mod modCrop">
          <ac:chgData name="Юлия Кузнецова" userId="0412b4d8611dbc6e" providerId="LiveId" clId="{8E3AB6E2-D5F3-4211-88C5-83964E17510F}" dt="2023-04-10T18:52:25.948" v="79" actId="478"/>
          <ac:picMkLst>
            <pc:docMk/>
            <pc:sldMk cId="0" sldId="262"/>
            <ac:picMk id="4" creationId="{7F8F46DD-6241-4ACE-A947-9FCAAA5AB894}"/>
          </ac:picMkLst>
        </pc:picChg>
      </pc:sldChg>
      <pc:sldChg chg="modSp mod">
        <pc:chgData name="Юлия Кузнецова" userId="0412b4d8611dbc6e" providerId="LiveId" clId="{8E3AB6E2-D5F3-4211-88C5-83964E17510F}" dt="2023-04-10T18:54:59.687" v="115" actId="20577"/>
        <pc:sldMkLst>
          <pc:docMk/>
          <pc:sldMk cId="0" sldId="273"/>
        </pc:sldMkLst>
        <pc:spChg chg="mod">
          <ac:chgData name="Юлия Кузнецова" userId="0412b4d8611dbc6e" providerId="LiveId" clId="{8E3AB6E2-D5F3-4211-88C5-83964E17510F}" dt="2023-04-10T18:53:02.921" v="91" actId="5793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8E3AB6E2-D5F3-4211-88C5-83964E17510F}" dt="2023-04-10T18:54:59.687" v="115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843221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klub-buhgalterov-nko.timepad.ru/event/2944658/" TargetMode="External"/><Relationship Id="rId3" Type="http://schemas.openxmlformats.org/officeDocument/2006/relationships/hyperlink" Target="https://klub-buhgalterov-nko.timepad.ru/event/2916913/" TargetMode="External"/><Relationship Id="rId7" Type="http://schemas.openxmlformats.org/officeDocument/2006/relationships/hyperlink" Target="https://klub-buhgalterov-nko.timepad.ru/event/2944657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&#1072;&#1091;&#1076;&#1080;&#1090;-&#1090;&#1088;&#1080;&#1091;&#1084;&#1092;.&#1088;&#1092;/" TargetMode="External"/><Relationship Id="rId5" Type="http://schemas.openxmlformats.org/officeDocument/2006/relationships/hyperlink" Target="http://www.meta-consulting.ru/" TargetMode="External"/><Relationship Id="rId4" Type="http://schemas.openxmlformats.org/officeDocument/2006/relationships/hyperlink" Target="http://www.rtf-audit.ru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f-audit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audit-ltd@yandex.r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F1E37BD-B68E-41F2-8579-F37D6C171A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930" b="5116"/>
          <a:stretch/>
        </p:blipFill>
        <p:spPr>
          <a:xfrm>
            <a:off x="0" y="893134"/>
            <a:ext cx="12192000" cy="50717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69E66D8-7DB5-48EC-A426-F9CF1AEEB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38" y="940980"/>
            <a:ext cx="11754524" cy="497603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Font typeface="Arial"/>
              <a:buNone/>
            </a:pPr>
            <a:endParaRPr sz="384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-112333"/>
            <a:ext cx="117098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</a:t>
            </a:r>
            <a:r>
              <a:rPr lang="ru-RU" sz="32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июль-август</a:t>
            </a:r>
            <a:r>
              <a:rPr lang="ru-RU" sz="3200" b="1" i="0" u="none" strike="noStrike" cap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2024 г.</a:t>
            </a:r>
            <a:endParaRPr sz="3200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381000" y="472402"/>
            <a:ext cx="11430000" cy="4801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1800" b="1" dirty="0"/>
              <a:t>09.07.2024.</a:t>
            </a:r>
            <a:r>
              <a:rPr lang="ru-RU" sz="1800" dirty="0"/>
              <a:t> г. Москва. 236-й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Работа с </a:t>
            </a:r>
            <a:r>
              <a:rPr lang="ru-RU" sz="1800" b="1" dirty="0" err="1"/>
              <a:t>самозанятыми</a:t>
            </a:r>
            <a:r>
              <a:rPr lang="ru-RU" sz="1800" b="1" dirty="0"/>
              <a:t> в НКО в 2024 году: требования законодательства, типовые нарушения и риски</a:t>
            </a:r>
            <a:r>
              <a:rPr lang="ru-RU" sz="1800" dirty="0"/>
              <a:t>». Эксперт: </a:t>
            </a:r>
            <a:r>
              <a:rPr lang="ru-RU" sz="1800" dirty="0" err="1"/>
              <a:t>Селитраров</a:t>
            </a:r>
            <a:r>
              <a:rPr lang="ru-RU" sz="1800" dirty="0"/>
              <a:t> Артём Станиславович – директор Центра правовой и учебно-методической поддержки социальных инициатив Урала «Третий сектор» (Екатеринбург). Регистрация: </a:t>
            </a:r>
            <a:r>
              <a:rPr lang="ru-RU" sz="1800" u="sng" dirty="0">
                <a:hlinkClick r:id="rId3"/>
              </a:rPr>
              <a:t>https://klub-buhgalterov-nko.timepad.ru/event/2916913</a:t>
            </a:r>
            <a:r>
              <a:rPr lang="ru-RU" sz="1800" u="sng" dirty="0" smtClean="0">
                <a:hlinkClick r:id="rId3"/>
              </a:rPr>
              <a:t>/</a:t>
            </a:r>
            <a:endParaRPr lang="ru-RU" sz="1800" u="sng" dirty="0" smtClean="0"/>
          </a:p>
          <a:p>
            <a:pPr marL="342900" indent="-342900">
              <a:buFontTx/>
              <a:buChar char="-"/>
            </a:pPr>
            <a:endParaRPr lang="ru-RU" sz="1800" u="sng" dirty="0" smtClean="0"/>
          </a:p>
          <a:p>
            <a:pPr marL="342900" indent="-342900">
              <a:buFontTx/>
              <a:buChar char="-"/>
            </a:pPr>
            <a:r>
              <a:rPr lang="ru-RU" sz="1800" b="1" dirty="0"/>
              <a:t>20.08.2024</a:t>
            </a:r>
            <a:r>
              <a:rPr lang="ru-RU" sz="1800" dirty="0"/>
              <a:t>. г. Москва. 237-й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Ответы на вопросы по </a:t>
            </a:r>
            <a:r>
              <a:rPr lang="ru-RU" sz="1800" b="1" dirty="0" err="1"/>
              <a:t>бухгалтерcкому</a:t>
            </a:r>
            <a:r>
              <a:rPr lang="ru-RU" sz="1800" b="1" dirty="0"/>
              <a:t> учёту и налогообложению</a:t>
            </a:r>
            <a:r>
              <a:rPr lang="ru-RU" sz="1800" dirty="0"/>
              <a:t>«. Эксперты: </a:t>
            </a:r>
            <a:r>
              <a:rPr lang="ru-RU" sz="1800" dirty="0" err="1"/>
              <a:t>Гамольский</a:t>
            </a:r>
            <a:r>
              <a:rPr lang="ru-RU" sz="1800" dirty="0"/>
              <a:t> Павел Юрьевич – Президент Ассоциации “Клуб бухгалтеров и аудиторов некоммерческих организаций”, Неверов Григорий Николаевич – директор по методологии </a:t>
            </a:r>
            <a:r>
              <a:rPr lang="ru-RU" sz="1800" u="sng" dirty="0">
                <a:hlinkClick r:id="rId4"/>
              </a:rPr>
              <a:t>ООО «РТФ-аудит»</a:t>
            </a:r>
            <a:r>
              <a:rPr lang="ru-RU" sz="1800" dirty="0"/>
              <a:t>, Савкова Людмила Николаевна – генеральный директор </a:t>
            </a:r>
            <a:r>
              <a:rPr lang="ru-RU" sz="1800" u="sng" dirty="0">
                <a:hlinkClick r:id="rId5"/>
              </a:rPr>
              <a:t>ООО «Мета-консалтинг</a:t>
            </a:r>
            <a:r>
              <a:rPr lang="ru-RU" sz="1800" dirty="0"/>
              <a:t>», Шаронова Маргарита Игоревна – заместитель генерального директора </a:t>
            </a:r>
            <a:r>
              <a:rPr lang="ru-RU" sz="1800" u="sng" dirty="0">
                <a:hlinkClick r:id="rId6"/>
              </a:rPr>
              <a:t>ООО Аудиторская компания «Триумф»</a:t>
            </a:r>
            <a:r>
              <a:rPr lang="ru-RU" sz="1800" dirty="0"/>
              <a:t>. Регистрация </a:t>
            </a:r>
            <a:r>
              <a:rPr lang="ru-RU" sz="1800" u="sng" dirty="0">
                <a:hlinkClick r:id="rId7"/>
              </a:rPr>
              <a:t>https://klub-buhgalterov-nko.timepad.ru/event/2944657</a:t>
            </a:r>
            <a:r>
              <a:rPr lang="ru-RU" sz="1800" u="sng" dirty="0" smtClean="0">
                <a:hlinkClick r:id="rId7"/>
              </a:rPr>
              <a:t>/</a:t>
            </a:r>
            <a:endParaRPr lang="ru-RU" sz="1800" u="sng" dirty="0" smtClean="0"/>
          </a:p>
          <a:p>
            <a:pPr marL="342900" indent="-342900">
              <a:buFontTx/>
              <a:buChar char="-"/>
            </a:pPr>
            <a:endParaRPr lang="ru-RU" sz="1800" u="sng" dirty="0"/>
          </a:p>
          <a:p>
            <a:pPr marL="342900" indent="-342900">
              <a:buFontTx/>
              <a:buChar char="-"/>
            </a:pPr>
            <a:r>
              <a:rPr lang="ru-RU" sz="1800" b="1" dirty="0"/>
              <a:t>27.08.2024</a:t>
            </a:r>
            <a:r>
              <a:rPr lang="ru-RU" sz="1800" dirty="0"/>
              <a:t>. г. Москва. 238-й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Проверка Минюста (правила проведения, частые ошибки, особенности подготовки к проверке и взаимодействия с проверяющим органом)</a:t>
            </a:r>
            <a:r>
              <a:rPr lang="ru-RU" sz="1800" dirty="0"/>
              <a:t>». Эксперт: Воробьёв Константин Олегович — юрист фонда «Нужна помощь». Регистрация: </a:t>
            </a:r>
            <a:r>
              <a:rPr lang="ru-RU" sz="1800" u="sng" dirty="0">
                <a:hlinkClick r:id="rId8"/>
              </a:rPr>
              <a:t>https://klub-buhgalterov-nko.timepad.ru/event/2944658/</a:t>
            </a:r>
            <a:endParaRPr lang="ru-RU" sz="1800" u="sng" dirty="0" smtClean="0"/>
          </a:p>
          <a:p>
            <a:pPr marL="342900" indent="-342900">
              <a:buFontTx/>
              <a:buChar char="-"/>
            </a:pPr>
            <a:endParaRPr lang="ru-RU" sz="1800" i="0" dirty="0">
              <a:solidFill>
                <a:schemeClr val="tx1"/>
              </a:solidFill>
              <a:effectLst/>
              <a:latin typeface="Ubuntu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4" y="1684022"/>
            <a:ext cx="10023512" cy="1255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235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-й </a:t>
            </a: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вебинар Ассоциации "КБА НКО" </a:t>
            </a:r>
            <a:r>
              <a:rPr lang="ru-RU" sz="252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.07.2024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«Ответы на вопросы по </a:t>
            </a:r>
            <a:r>
              <a:rPr lang="ru-RU" sz="2520" b="1" i="0" u="none" strike="noStrike" cap="none" dirty="0" err="1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бухгалтерcкому</a:t>
            </a: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 учёту и налогообложению»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Эксперты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Гамольский Павел Юрьевич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13"/>
          <p:cNvSpPr txBox="1">
            <a:spLocks noGrp="1"/>
          </p:cNvSpPr>
          <p:nvPr>
            <p:ph type="body" idx="1"/>
          </p:nvPr>
        </p:nvSpPr>
        <p:spPr>
          <a:xfrm>
            <a:off x="1919288" y="1700214"/>
            <a:ext cx="8424862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</a:pPr>
            <a:r>
              <a:rPr lang="ru-RU" sz="5500">
                <a:latin typeface="Times New Roman"/>
                <a:ea typeface="Times New Roman"/>
                <a:cs typeface="Times New Roman"/>
                <a:sym typeface="Times New Roman"/>
              </a:rPr>
              <a:t>Президент Ассоциации  “Клуб бухгалтеров и аудиторов некоммерческих организаций”</a:t>
            </a:r>
            <a:endParaRPr sz="5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13"/>
          <p:cNvSpPr txBox="1">
            <a:spLocks noGrp="1"/>
          </p:cNvSpPr>
          <p:nvPr>
            <p:ph type="body" idx="2"/>
          </p:nvPr>
        </p:nvSpPr>
        <p:spPr>
          <a:xfrm>
            <a:off x="8040688" y="5589588"/>
            <a:ext cx="2025650" cy="12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Григорий Николаевич Неверов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14"/>
          <p:cNvSpPr txBox="1">
            <a:spLocks noGrp="1"/>
          </p:cNvSpPr>
          <p:nvPr>
            <p:ph type="body" idx="1"/>
          </p:nvPr>
        </p:nvSpPr>
        <p:spPr>
          <a:xfrm>
            <a:off x="1847851" y="1628775"/>
            <a:ext cx="8640763" cy="489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директор ООО «</a:t>
            </a:r>
            <a:r>
              <a:rPr lang="ru-RU" sz="2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РТФ-Аудит</a:t>
            </a: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С 2002 года  компания предоставляет некоммерческим организациям: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аудиторские услуги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ведение бухгалтерского учёта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расчёт налогов и кадровый учёт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заполнение форм отчётности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разовое или абонентское консультирование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 i="1">
                <a:latin typeface="Times New Roman"/>
                <a:ea typeface="Times New Roman"/>
                <a:cs typeface="Times New Roman"/>
                <a:sym typeface="Times New Roman"/>
              </a:rPr>
              <a:t>Сайт:  </a:t>
            </a:r>
            <a:r>
              <a:rPr lang="ru-RU" sz="3300" b="1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rtf-audit.ru</a:t>
            </a:r>
            <a:endParaRPr sz="33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4" name="Google Shape;184;p14">
            <a:hlinkClick r:id="rId3"/>
          </p:cNvPr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994775" y="5300663"/>
            <a:ext cx="1233488" cy="1198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Людмила Николаевна Савкова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15"/>
          <p:cNvSpPr txBox="1">
            <a:spLocks noGrp="1"/>
          </p:cNvSpPr>
          <p:nvPr>
            <p:ph type="body" idx="1"/>
          </p:nvPr>
        </p:nvSpPr>
        <p:spPr>
          <a:xfrm>
            <a:off x="1847056" y="1431132"/>
            <a:ext cx="8497887" cy="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Генеральный директор  ООО “Мета-консалтинг”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1" name="Google Shape;191;p1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51378" y="2080419"/>
            <a:ext cx="7889241" cy="4661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Маргарита Игоревна Шаронова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16"/>
          <p:cNvSpPr txBox="1">
            <a:spLocks noGrp="1"/>
          </p:cNvSpPr>
          <p:nvPr>
            <p:ph type="body" idx="1"/>
          </p:nvPr>
        </p:nvSpPr>
        <p:spPr>
          <a:xfrm>
            <a:off x="1847850" y="1700214"/>
            <a:ext cx="8496300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Генеральный директор </a:t>
            </a:r>
            <a:r>
              <a:rPr lang="ru-RU" sz="3700" b="1">
                <a:latin typeface="Times New Roman"/>
                <a:ea typeface="Times New Roman"/>
                <a:cs typeface="Times New Roman"/>
                <a:sym typeface="Times New Roman"/>
              </a:rPr>
              <a:t>ООО “Первая аудиторская компания”</a:t>
            </a:r>
            <a:endParaRPr sz="3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Компания действует с 1998 г.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Аудит, семинары, консультации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Контакты: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E-mail: </a:t>
            </a:r>
            <a:r>
              <a:rPr lang="ru-RU" sz="3700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audit-ltd@yandex.ru</a:t>
            </a:r>
            <a:endParaRPr sz="37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Телефон:  (910) 392-55-93</a:t>
            </a:r>
            <a:endParaRPr sz="3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16"/>
          <p:cNvSpPr txBox="1">
            <a:spLocks noGrp="1"/>
          </p:cNvSpPr>
          <p:nvPr>
            <p:ph type="body" idx="2"/>
          </p:nvPr>
        </p:nvSpPr>
        <p:spPr>
          <a:xfrm>
            <a:off x="7824788" y="5516564"/>
            <a:ext cx="2241550" cy="13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Клубов (Великий Новгород, Екатеринбург, Ижевск, Казань, Нижний Новгород, Пенза, Ленинградская область, Саратов, Севастополь, Симферополь, Ульяновск, Хабаровск)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45ACA62-B81D-4778-8E10-3DED62166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758"/>
            <a:ext cx="12192000" cy="480848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242</Words>
  <Application>Microsoft Office PowerPoint</Application>
  <PresentationFormat>Произвольный</PresentationFormat>
  <Paragraphs>64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Ассоциация «Клуб бухгалтеров и аудиторов некоммерческих организаций» (Москва) </vt:lpstr>
      <vt:lpstr>Презентация PowerPoint</vt:lpstr>
      <vt:lpstr>Презентация PowerPoint</vt:lpstr>
      <vt:lpstr>Гамольский Павел Юрьевич</vt:lpstr>
      <vt:lpstr>Григорий Николаевич Неверов</vt:lpstr>
      <vt:lpstr>Людмила Николаевна Савкова</vt:lpstr>
      <vt:lpstr>Маргарита Игоревна Шаронова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User</cp:lastModifiedBy>
  <cp:revision>28</cp:revision>
  <dcterms:created xsi:type="dcterms:W3CDTF">2018-02-27T19:33:59Z</dcterms:created>
  <dcterms:modified xsi:type="dcterms:W3CDTF">2024-07-02T06:40:24Z</dcterms:modified>
</cp:coreProperties>
</file>