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5589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s://klub-buhgalterov-nko.timepad.ru/event/2916913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2885747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апрель - май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2024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/>
              <a:t>02.07.2024</a:t>
            </a:r>
            <a:r>
              <a:rPr lang="ru-RU" sz="1800" b="1" dirty="0"/>
              <a:t>. г. Москва. </a:t>
            </a:r>
            <a:r>
              <a:rPr lang="ru-RU" sz="1800" dirty="0"/>
              <a:t>235-й </a:t>
            </a:r>
            <a:r>
              <a:rPr lang="ru-RU" sz="1800" dirty="0" err="1"/>
              <a:t>вебинар</a:t>
            </a:r>
            <a:r>
              <a:rPr lang="ru-RU" sz="1800" dirty="0"/>
              <a:t> </a:t>
            </a:r>
            <a:r>
              <a:rPr lang="ru-RU" sz="1800" b="1" dirty="0"/>
              <a:t>«Ответы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налогообложению»</a:t>
            </a:r>
            <a:r>
              <a:rPr lang="ru-RU" sz="1800" dirty="0"/>
              <a:t>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Регистрация: </a:t>
            </a:r>
            <a:r>
              <a:rPr lang="ru-RU" sz="1800" u="sng" dirty="0">
                <a:hlinkClick r:id="rId6"/>
              </a:rPr>
              <a:t>https://klub-buhgalterov-nko.timepad.ru/event/2885747</a:t>
            </a:r>
            <a:r>
              <a:rPr lang="ru-RU" sz="1800" u="sng" dirty="0" smtClean="0">
                <a:hlinkClick r:id="rId6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>
              <a:buFontTx/>
              <a:buChar char="-"/>
            </a:pPr>
            <a:r>
              <a:rPr lang="ru-RU" sz="1800" dirty="0"/>
              <a:t>09.07.2024. г. Москва. 236-й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Работа с </a:t>
            </a:r>
            <a:r>
              <a:rPr lang="ru-RU" sz="1800" b="1" dirty="0" err="1"/>
              <a:t>самозанятыми</a:t>
            </a:r>
            <a:r>
              <a:rPr lang="ru-RU" sz="1800" b="1" dirty="0"/>
              <a:t> в НКО в 2024 году: требования законодательства, типовые нарушения и риски</a:t>
            </a:r>
            <a:r>
              <a:rPr lang="ru-RU" sz="1800" dirty="0"/>
              <a:t>». Эксперт: </a:t>
            </a:r>
            <a:r>
              <a:rPr lang="ru-RU" sz="1800" dirty="0" err="1"/>
              <a:t>Селитраров</a:t>
            </a:r>
            <a:r>
              <a:rPr lang="ru-RU" sz="1800" dirty="0"/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Регистрация: </a:t>
            </a:r>
            <a:r>
              <a:rPr lang="ru-RU" sz="1800" u="sng" dirty="0">
                <a:hlinkClick r:id="rId7"/>
              </a:rPr>
              <a:t>https://klub-buhgalterov-nko.timepad.ru/event/2916913/</a:t>
            </a: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234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.06.2024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«Изменение сведений об НКО: порядок регистрации в Минюсте и алгоритм действий в 2024г.»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Дробот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Юлия Викторовна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dirty="0" smtClean="0">
                <a:latin typeface="Times New Roman"/>
                <a:ea typeface="Times New Roman"/>
                <a:cs typeface="Times New Roman"/>
                <a:sym typeface="Times New Roman"/>
              </a:rPr>
              <a:t>Руководитель Автономной некоммерческой благотворительной организации развития и поддержк</a:t>
            </a:r>
            <a:r>
              <a:rPr lang="ru-RU" sz="3700" dirty="0" smtClean="0">
                <a:latin typeface="Times New Roman"/>
                <a:ea typeface="Times New Roman"/>
                <a:cs typeface="Times New Roman"/>
                <a:sym typeface="Times New Roman"/>
              </a:rPr>
              <a:t>и территорий «ЮЛВИД-ЦЕНТР»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dirty="0" smtClean="0">
                <a:latin typeface="Times New Roman"/>
                <a:ea typeface="Times New Roman"/>
                <a:cs typeface="Times New Roman"/>
                <a:sym typeface="Times New Roman"/>
              </a:rPr>
              <a:t>Член Ассоциации «Юристы за гражданское общество»</a:t>
            </a:r>
            <a:endParaRPr sz="3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9" y="914399"/>
            <a:ext cx="11678505" cy="5029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" y="1044309"/>
            <a:ext cx="12046241" cy="47693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189</Words>
  <Application>Microsoft Office PowerPoint</Application>
  <PresentationFormat>Произвольный</PresentationFormat>
  <Paragraphs>43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Дробот Юлия Викторовна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30</cp:revision>
  <dcterms:created xsi:type="dcterms:W3CDTF">2018-02-27T19:33:59Z</dcterms:created>
  <dcterms:modified xsi:type="dcterms:W3CDTF">2024-06-25T06:55:23Z</dcterms:modified>
</cp:coreProperties>
</file>