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775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83364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lub-buhgalterov-nko.timepad.ru/event/284098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апрель - май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</a:rPr>
              <a:t>14.05.2024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. г. Москва. 231-й вебинар «Ответы на вопросы по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Эксперты: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</a:t>
            </a: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</a:rPr>
              <a:t>: </a:t>
            </a: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  <a:hlinkClick r:id="rId3"/>
              </a:rPr>
              <a:t>https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://klub-buhgalterov-nko.timepad.ru/event/2833641</a:t>
            </a: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  <a:hlinkClick r:id="rId3"/>
              </a:rPr>
              <a:t>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28.05.2024. г. Москва. 232-й вебинар «Смена учредителей НКО в 2024 г.». Эксперт: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Регистрация: 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https://klub-buhgalterov-nko.timepad.ru/event/2840982</a:t>
            </a: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  <a:hlinkClick r:id="rId4"/>
              </a:rPr>
              <a:t>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dirty="0"/>
              <a:t>18.06.2024. г. Москва. 233-й </a:t>
            </a:r>
            <a:r>
              <a:rPr lang="ru-RU" sz="1800" dirty="0" err="1"/>
              <a:t>вебинар</a:t>
            </a:r>
            <a:r>
              <a:rPr lang="ru-RU" sz="1800" dirty="0"/>
              <a:t> «Ответы на вопросы по </a:t>
            </a:r>
            <a:r>
              <a:rPr lang="ru-RU" sz="1800" dirty="0" err="1"/>
              <a:t>бухгалтерcкому</a:t>
            </a:r>
            <a:r>
              <a:rPr lang="ru-RU" sz="1800" dirty="0"/>
              <a:t> учёту и налогообложению».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ООО «РТФ-аудит», Савкова Людмила Николаевна – генеральный директор ООО «Мета-консалтинг», Шаронова Маргарита Игоревна – аудитор. Регистрация откроется </a:t>
            </a:r>
            <a:r>
              <a:rPr lang="ru-RU" sz="1800" dirty="0" smtClean="0"/>
              <a:t>25 апреля</a:t>
            </a:r>
            <a:r>
              <a:rPr lang="ru-RU" sz="1800" dirty="0"/>
              <a:t>.</a:t>
            </a:r>
            <a:endParaRPr lang="ru-RU" sz="1800" dirty="0" smtClean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«Договор пожертвования (существенные условия, способы заключения, отчетность, отмена и возврат пожертвования, судебная практика)»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Воробьёв Константин Олегович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Юрист фонда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«Нужна помощь»</a:t>
            </a:r>
            <a:endParaRPr sz="5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270"/>
            <a:ext cx="12192000" cy="493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886"/>
            <a:ext cx="12192000" cy="402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321</Words>
  <Application>Microsoft Office PowerPoint</Application>
  <PresentationFormat>Произвольный</PresentationFormat>
  <Paragraphs>45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2024-04-23T08:05:24Z</dcterms:modified>
</cp:coreProperties>
</file>