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7" r:id="rId4"/>
    <p:sldId id="267" r:id="rId5"/>
    <p:sldId id="268" r:id="rId6"/>
    <p:sldId id="269" r:id="rId7"/>
    <p:sldId id="270" r:id="rId8"/>
    <p:sldId id="706" r:id="rId9"/>
    <p:sldId id="259" r:id="rId10"/>
    <p:sldId id="260" r:id="rId11"/>
    <p:sldId id="261" r:id="rId12"/>
    <p:sldId id="262" r:id="rId13"/>
    <p:sldId id="263" r:id="rId14"/>
    <p:sldId id="264" r:id="rId15"/>
    <p:sldId id="266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F5C0524-F07B-45A8-9DFB-DC4ACCE2D076}"/>
              </a:ext>
            </a:extLst>
          </p:cNvPr>
          <p:cNvSpPr/>
          <p:nvPr userDrawn="1"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62227FDC-C12C-453A-B6FA-106ADC9E1B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</p:spPr>
        <p:txBody>
          <a:bodyPr/>
          <a:lstStyle>
            <a:lvl1pPr algn="l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1621" y="1196982"/>
            <a:ext cx="5198368" cy="5661025"/>
          </a:xfrm>
        </p:spPr>
        <p:txBody>
          <a:bodyPr anchor="ctr"/>
          <a:lstStyle>
            <a:lvl1pPr marL="0" indent="0" algn="r">
              <a:buNone/>
              <a:defRPr sz="1350">
                <a:solidFill>
                  <a:schemeClr val="bg1"/>
                </a:solidFill>
              </a:defRPr>
            </a:lvl1pPr>
            <a:lvl2pPr algn="r">
              <a:defRPr sz="1350">
                <a:solidFill>
                  <a:schemeClr val="bg1"/>
                </a:solidFill>
              </a:defRPr>
            </a:lvl2pPr>
            <a:lvl3pPr algn="r">
              <a:defRPr sz="1350">
                <a:solidFill>
                  <a:schemeClr val="bg1"/>
                </a:solidFill>
              </a:defRPr>
            </a:lvl3pPr>
            <a:lvl4pPr algn="r">
              <a:defRPr sz="1350">
                <a:solidFill>
                  <a:schemeClr val="bg1"/>
                </a:solidFill>
              </a:defRPr>
            </a:lvl4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6192011" y="1196982"/>
            <a:ext cx="5198368" cy="5661025"/>
          </a:xfrm>
        </p:spPr>
        <p:txBody>
          <a:bodyPr anchor="ctr"/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61268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club-ngo.ru/glavnaya/pomoch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f-audit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Google Shape;114;p3" descr="logo_kba_final001">
            <a:extLst>
              <a:ext uri="{FF2B5EF4-FFF2-40B4-BE49-F238E27FC236}">
                <a16:creationId xmlns:a16="http://schemas.microsoft.com/office/drawing/2014/main" id="{699DC1E9-44A6-41DB-AEF3-CE6D28E015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7265" y="648786"/>
            <a:ext cx="2797470" cy="2197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33D2AE-6B25-4916-94C5-DA878D5F80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395" b="5426"/>
          <a:stretch/>
        </p:blipFill>
        <p:spPr>
          <a:xfrm>
            <a:off x="0" y="919716"/>
            <a:ext cx="12192000" cy="50185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D10D03-97E4-489D-A7F6-D99EACC227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395" b="5737"/>
          <a:stretch/>
        </p:blipFill>
        <p:spPr>
          <a:xfrm>
            <a:off x="0" y="930348"/>
            <a:ext cx="12192000" cy="499730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290BC6-EB96-42CD-A0D9-CB94273D5F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776" b="5426"/>
          <a:stretch/>
        </p:blipFill>
        <p:spPr>
          <a:xfrm>
            <a:off x="0" y="898451"/>
            <a:ext cx="12192000" cy="506109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7265" y="319176"/>
            <a:ext cx="2797470" cy="219763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185210" y="2885501"/>
            <a:ext cx="10023512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229</a:t>
            </a:r>
            <a:r>
              <a:rPr lang="ru-RU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-й вебинар Ассоциации "КБА НКО" 16.04.2024</a:t>
            </a:r>
            <a:endParaRPr sz="1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320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«Ответы на вопросы по </a:t>
            </a:r>
            <a:r>
              <a:rPr lang="ru-RU" sz="3200" b="1" i="0" u="none" strike="noStrike" cap="none" dirty="0" err="1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бухгалтерcкому</a:t>
            </a:r>
            <a:r>
              <a:rPr lang="ru-RU" sz="320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 учёту и налогообложению»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180753" y="-223283"/>
            <a:ext cx="11663917" cy="8133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3200" b="1" dirty="0">
                <a:latin typeface="Times New Roman"/>
                <a:ea typeface="Times New Roman"/>
                <a:cs typeface="Times New Roman"/>
                <a:sym typeface="Times New Roman"/>
              </a:rPr>
              <a:t>Уважаемые коллеги!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Для продолжения работы Ассоциации "Клуб бухгалтеров и аудиторов некоммерческих организаций" по проведению общероссийских вебинаров очень нужны ресурсы.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В этой связи мы обращаемся ко всем вам с просьбой о поддержке.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На сайте Ассоциации добавлена функция "Пожертвовать":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https://bclub-ngo.ru/glavnaya/pomoch/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Приглашаем вас (как физических лиц) поддержать уставную деятельность Ассоциации любой посильной суммой.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Помогать можно как разово, так и подписавшись на постоянные платежи.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Если вы готовы оказать помощь от имени юридического лица, свяжитесь, пожалуйста, с нами для оформления договора по электронной почте bclub-ngo2014@mail.ru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Благодарим за поддержку!</a:t>
            </a: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6850" y="340242"/>
            <a:ext cx="1594573" cy="1295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Гамольский Павел Юрьевич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1"/>
          </p:nvPr>
        </p:nvSpPr>
        <p:spPr>
          <a:xfrm>
            <a:off x="1919288" y="1700214"/>
            <a:ext cx="8424862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</a:pPr>
            <a:r>
              <a:rPr lang="ru-RU" sz="5500">
                <a:latin typeface="Times New Roman"/>
                <a:ea typeface="Times New Roman"/>
                <a:cs typeface="Times New Roman"/>
                <a:sym typeface="Times New Roman"/>
              </a:rPr>
              <a:t>Президент Ассоциации  “Клуб бухгалтеров и аудиторов некоммерческих организаций”</a:t>
            </a:r>
            <a:endParaRPr sz="5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2"/>
          </p:nvPr>
        </p:nvSpPr>
        <p:spPr>
          <a:xfrm>
            <a:off x="8040688" y="5589588"/>
            <a:ext cx="2025650" cy="12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Григорий Николаевич Неверов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14"/>
          <p:cNvSpPr txBox="1">
            <a:spLocks noGrp="1"/>
          </p:cNvSpPr>
          <p:nvPr>
            <p:ph type="body" idx="1"/>
          </p:nvPr>
        </p:nvSpPr>
        <p:spPr>
          <a:xfrm>
            <a:off x="1847851" y="1628775"/>
            <a:ext cx="8640763" cy="489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директор ООО «</a:t>
            </a:r>
            <a:r>
              <a:rPr lang="ru-RU" sz="2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РТФ-Аудит</a:t>
            </a: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С 2002 года  компания предоставляет некоммерческим организациям: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аудиторские услуги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ведение бухгалтерского учёта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расчёт налогов и кадровый учёт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заполнение форм отчётности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разовое или абонентское консультирование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 i="1">
                <a:latin typeface="Times New Roman"/>
                <a:ea typeface="Times New Roman"/>
                <a:cs typeface="Times New Roman"/>
                <a:sym typeface="Times New Roman"/>
              </a:rPr>
              <a:t>Сайт:  </a:t>
            </a:r>
            <a:r>
              <a:rPr lang="ru-RU" sz="3300" b="1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rtf-audit.ru</a:t>
            </a:r>
            <a:endParaRPr sz="33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4" name="Google Shape;184;p14">
            <a:hlinkClick r:id="rId3"/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994775" y="5300663"/>
            <a:ext cx="1233488" cy="1198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Людмила Николаевна Савкова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15"/>
          <p:cNvSpPr txBox="1">
            <a:spLocks noGrp="1"/>
          </p:cNvSpPr>
          <p:nvPr>
            <p:ph type="body" idx="1"/>
          </p:nvPr>
        </p:nvSpPr>
        <p:spPr>
          <a:xfrm>
            <a:off x="1847056" y="1431132"/>
            <a:ext cx="8497887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 ООО “Мета-консалтинг”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1" name="Google Shape;191;p1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51378" y="2080419"/>
            <a:ext cx="7889241" cy="4661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598104-C5E2-4C85-99FF-5CBBEE724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Маргарита Игоревна Шаронова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Объект 2">
            <a:extLst>
              <a:ext uri="{FF2B5EF4-FFF2-40B4-BE49-F238E27FC236}">
                <a16:creationId xmlns:a16="http://schemas.microsoft.com/office/drawing/2014/main" id="{A0A197A7-8BAF-44F0-8FBF-9C00F3292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850" y="1700214"/>
            <a:ext cx="8496300" cy="496887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alt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генерального директора ООО </a:t>
            </a:r>
            <a:r>
              <a:rPr lang="ru-RU" altLang="ru-RU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Аудиторская компания "Триумф".</a:t>
            </a:r>
          </a:p>
          <a:p>
            <a:pPr algn="l"/>
            <a:endParaRPr lang="ru-RU" altLang="ru-RU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alt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Аудит, семинары, консультации</a:t>
            </a:r>
          </a:p>
          <a:p>
            <a:pPr algn="l"/>
            <a:r>
              <a:rPr lang="ru-RU" altLang="ru-RU" sz="3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Контакты:</a:t>
            </a:r>
          </a:p>
          <a:p>
            <a:pPr algn="l"/>
            <a:r>
              <a:rPr lang="ru-RU" altLang="ru-RU" sz="3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 (951)902-05-35</a:t>
            </a:r>
          </a:p>
          <a:p>
            <a:pPr algn="l"/>
            <a:r>
              <a:rPr lang="ru-RU" altLang="ru-RU" sz="3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 (831)430-04-13</a:t>
            </a:r>
          </a:p>
          <a:p>
            <a:pPr algn="l"/>
            <a:r>
              <a:rPr lang="ru-RU" altLang="ru-RU" sz="3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ru-RU" altLang="ru-RU" sz="3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fintred@mail.ru</a:t>
            </a:r>
          </a:p>
          <a:p>
            <a:pPr algn="l"/>
            <a:r>
              <a:rPr lang="ru-RU" altLang="ru-RU" sz="3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Россия, Нижегородская обл., г. Кстово, ул. Кстовская д. 5-57</a:t>
            </a:r>
            <a:endParaRPr lang="ru-RU" altLang="ru-RU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6" name="Содержимое 4">
            <a:extLst>
              <a:ext uri="{FF2B5EF4-FFF2-40B4-BE49-F238E27FC236}">
                <a16:creationId xmlns:a16="http://schemas.microsoft.com/office/drawing/2014/main" id="{691125E1-EE07-4C40-A224-C756939545C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24788" y="5516564"/>
            <a:ext cx="2241550" cy="1341437"/>
          </a:xfrm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413</Words>
  <Application>Microsoft Office PowerPoint</Application>
  <PresentationFormat>Широкоэкранный</PresentationFormat>
  <Paragraphs>61</Paragraphs>
  <Slides>15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Ассоциация «Клуб бухгалтеров и аудиторов некоммерческих организаций» (Москва)  </vt:lpstr>
      <vt:lpstr>Презентация PowerPoint</vt:lpstr>
      <vt:lpstr>Уважаемые коллеги!  Для продолжения работы Ассоциации "Клуб бухгалтеров и аудиторов некоммерческих организаций" по проведению общероссийских вебинаров очень нужны ресурсы. В этой связи мы обращаемся ко всем вам с просьбой о поддержке. На сайте Ассоциации добавлена функция "Пожертвовать": https://bclub-ngo.ru/glavnaya/pomoch/   Приглашаем вас (как физических лиц) поддержать уставную деятельность Ассоциации любой посильной суммой. Помогать можно как разово, так и подписавшись на постоянные платежи.  Если вы готовы оказать помощь от имени юридического лица, свяжитесь, пожалуйста, с нами для оформления договора по электронной почте bclub-ngo2014@mail.ru  Благодарим за поддержку!</vt:lpstr>
      <vt:lpstr>Презентация PowerPoint</vt:lpstr>
      <vt:lpstr>Гамольский Павел Юрьевич</vt:lpstr>
      <vt:lpstr>Григорий Николаевич Неверов</vt:lpstr>
      <vt:lpstr>Людмила Николаевна Савкова</vt:lpstr>
      <vt:lpstr>Маргарита Игоревна Шаронова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Контакты Ассоциации: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Pavel Gamolskiy</cp:lastModifiedBy>
  <cp:revision>29</cp:revision>
  <dcterms:created xsi:type="dcterms:W3CDTF">2018-02-27T19:33:59Z</dcterms:created>
  <dcterms:modified xsi:type="dcterms:W3CDTF">2024-04-23T08:07:50Z</dcterms:modified>
</cp:coreProperties>
</file>