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80322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lub-buhgalterov-nko.timepad.ru/event/2803226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club-ngo.ru/glavnaya/pomo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210533" y="2245926"/>
            <a:ext cx="9770933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206644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791379"/>
            <a:ext cx="114300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16.04.2024. г. Москва. 229-й вебинар «Ответы на вопросы по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налогообложению». Эксперты: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https://klub-buhgalterov-nko.timepad.ru/event/2803223/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endParaRPr lang="ru-RU" sz="24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23.04.2024. г. Москва. 230-й вебинар «Договор пожертвования (существенные условия, способы заключения, отчетность, отмена и возврат пожертвования, судебная практика)». Эксперт: Воробьёв Константин Олегович — юрист благотворительного фонда. Регистрация: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https://klub-buhgalterov-nko.timepad.ru/event/2803226/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2919498"/>
            <a:ext cx="1035638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228-й вебинар Ассоциации "КБА НКО" 26.03.2024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6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«Создаём НКО: от идеи до регистрации»</a:t>
            </a:r>
          </a:p>
        </p:txBody>
      </p:sp>
      <p:pic>
        <p:nvPicPr>
          <p:cNvPr id="5" name="Google Shape;102;p1" descr="logo_kba_final001">
            <a:extLst>
              <a:ext uri="{FF2B5EF4-FFF2-40B4-BE49-F238E27FC236}">
                <a16:creationId xmlns:a16="http://schemas.microsoft.com/office/drawing/2014/main" id="{EFBBE954-A874-470B-AD31-B5BBE3FB95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80753" y="-223283"/>
            <a:ext cx="11663917" cy="813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Уважаемые коллеги!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этой связи мы обращаемся ко всем вам с просьбой о поддержке.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На сайте Ассоциации добавлена функция "Пожертвовать":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https://bclub-ngo.ru/glavnaya/pomoch/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Приглашаем вас (как физических лиц) поддержать уставную деятельность Ассоциации любой посильной суммой.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Помогать можно как разово, так и подписавшись на постоянные платежи.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Если вы готовы оказать помощь от имени юридического лица, свяжитесь, пожалуйста, с нами для оформления договора по электронной почте bclub-ngo2014@mail.ru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Благодарим за поддержку!</a:t>
            </a: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850" y="340242"/>
            <a:ext cx="1594573" cy="12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Дробот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Викторовна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ACAD4-6FB3-4A7B-937C-A154A7E98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581"/>
          <a:stretch/>
        </p:blipFill>
        <p:spPr>
          <a:xfrm>
            <a:off x="0" y="909083"/>
            <a:ext cx="12192000" cy="5039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27273-8ABE-4E6A-8C5A-8D14407CF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86" b="5426"/>
          <a:stretch/>
        </p:blipFill>
        <p:spPr>
          <a:xfrm>
            <a:off x="0" y="909084"/>
            <a:ext cx="12192000" cy="5039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3614C2-37A0-4297-BFB2-54033378F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86" b="5736"/>
          <a:stretch/>
        </p:blipFill>
        <p:spPr>
          <a:xfrm>
            <a:off x="0" y="919716"/>
            <a:ext cx="12192000" cy="50185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457</Words>
  <Application>Microsoft Office PowerPoint</Application>
  <PresentationFormat>Широкоэкранный</PresentationFormat>
  <Paragraphs>42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</vt:lpstr>
      <vt:lpstr>Презентация PowerPoint</vt:lpstr>
      <vt:lpstr>Уважаемые коллеги!  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 В этой связи мы обращаемся ко всем вам с просьбой о поддержке. На сайте Ассоциации добавлена функция "Пожертвовать": https://bclub-ngo.ru/glavnaya/pomoch/   Приглашаем вас (как физических лиц) поддержать уставную деятельность Ассоциации любой посильной суммой. Помогать можно как разово, так и подписавшись на постоянные платежи.  Если вы готовы оказать помощь от имени юридического лица, свяжитесь, пожалуйста, с нами для оформления договора по электронной почте bclub-ngo2014@mail.ru  Благодарим за поддержку!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43</cp:revision>
  <dcterms:created xsi:type="dcterms:W3CDTF">2018-02-27T19:33:59Z</dcterms:created>
  <dcterms:modified xsi:type="dcterms:W3CDTF">2024-03-25T19:46:15Z</dcterms:modified>
</cp:coreProperties>
</file>