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79456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lub-buhgalterov-nko.timepad.ru/event/2803226/" TargetMode="External"/><Relationship Id="rId4" Type="http://schemas.openxmlformats.org/officeDocument/2006/relationships/hyperlink" Target="https://klub-buhgalterov-nko.timepad.ru/event/2803223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club-ngo.ru/glavnaya/pomo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Google Shape;114;p3" descr="logo_kba_final001">
            <a:extLst>
              <a:ext uri="{FF2B5EF4-FFF2-40B4-BE49-F238E27FC236}">
                <a16:creationId xmlns:a16="http://schemas.microsoft.com/office/drawing/2014/main" id="{699DC1E9-44A6-41DB-AEF3-CE6D28E015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7265" y="648786"/>
            <a:ext cx="2797470" cy="219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AB008-8830-4143-B25F-40DB0813F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86" b="5736"/>
          <a:stretch/>
        </p:blipFill>
        <p:spPr>
          <a:xfrm>
            <a:off x="0" y="919716"/>
            <a:ext cx="12192000" cy="50185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10D03-97E4-489D-A7F6-D99EACC22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95" b="5737"/>
          <a:stretch/>
        </p:blipFill>
        <p:spPr>
          <a:xfrm>
            <a:off x="0" y="930348"/>
            <a:ext cx="12192000" cy="49973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6F7229-7511-4646-8672-43C3B015A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581"/>
          <a:stretch/>
        </p:blipFill>
        <p:spPr>
          <a:xfrm>
            <a:off x="0" y="909083"/>
            <a:ext cx="12192000" cy="50398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март - апрель 2024 г.</a:t>
            </a:r>
            <a:endParaRPr sz="36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26.03.2024. г. Москва. 228-й вебинар «Создаём НКО: от идеи до регистрации». Эксперт: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Юлия Викторовна,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Регистрация: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https://klub-buhgalterov-nko.timepad.ru/event/2794569/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 </a:t>
            </a:r>
          </a:p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16.04.2024. г. Москва. 229-й вебинар «Ответы на вопросы по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налогообложению». Эксперты: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 ООО «РТФ-аудит», Савкова Людмила Николаевна – генеральный директор ООО «Мета-консалтинг», Шаронова Маргарита Игоревна – аудитор. Регистрация: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https://klub-buhgalterov-nko.timepad.ru/event/2803223/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23.04.2024. г. Москва. 230-й вебинар «Договор пожертвования (существенные условия, способы заключения, отчетность, отмена и возврат пожертвования, судебная практика)». Эксперт: Воробьёв Константин Олегович — юрист благотворительного фонда. Регистрация: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  <a:hlinkClick r:id="rId5"/>
              </a:rPr>
              <a:t>https://klub-buhgalterov-nko.timepad.ru/event/2803226/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7265" y="319176"/>
            <a:ext cx="2797470" cy="219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85210" y="2885501"/>
            <a:ext cx="1002351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227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12.03.2024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320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32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80753" y="-223283"/>
            <a:ext cx="11663917" cy="813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Уважаемые коллеги!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этой связи мы обращаемся ко всем вам с просьбой о поддержке.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На сайте Ассоциации добавлена функция "Пожертвовать":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https://bclub-ngo.ru/glavnaya/pomoch/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Приглашаем вас (как физических лиц) поддержать уставную деятельность Ассоциации любой посильной суммой.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Помогать можно как разово, так и подписавшись на постоянные платежи.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Если вы готовы оказать помощь от имени юридического лица, свяжитесь, пожалуйста, с нами для оформления договора по электронной почте bclub-ngo2014@mail.ru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Благодарим за поддержку!</a:t>
            </a: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6850" y="340242"/>
            <a:ext cx="1594573" cy="129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594</Words>
  <Application>Microsoft Office PowerPoint</Application>
  <PresentationFormat>Широкоэкранный</PresentationFormat>
  <Paragraphs>63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</vt:lpstr>
      <vt:lpstr>Презентация PowerPoint</vt:lpstr>
      <vt:lpstr>Уважаемые коллеги!  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 В этой связи мы обращаемся ко всем вам с просьбой о поддержке. На сайте Ассоциации добавлена функция "Пожертвовать": https://bclub-ngo.ru/glavnaya/pomoch/   Приглашаем вас (как физических лиц) поддержать уставную деятельность Ассоциации любой посильной суммой. Помогать можно как разово, так и подписавшись на постоянные платежи.  Если вы готовы оказать помощь от имени юридического лица, свяжитесь, пожалуйста, с нами для оформления договора по электронной почте bclub-ngo2014@mail.ru  Благодарим за поддержку!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28</cp:revision>
  <dcterms:created xsi:type="dcterms:W3CDTF">2018-02-27T19:33:59Z</dcterms:created>
  <dcterms:modified xsi:type="dcterms:W3CDTF">2024-03-11T09:02:43Z</dcterms:modified>
</cp:coreProperties>
</file>