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2794584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lub-buhgalterov-nko.timepad.ru/event/2794569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club-ngo.ru/glavnaya/pomo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210533" y="2245926"/>
            <a:ext cx="9770933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март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2024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791379"/>
            <a:ext cx="114300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12.03.2024. г. Москва. 227-й вебинар «Ответы на вопросы по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налогообложению». Эксперты: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 ООО «РТФ-аудит», Савкова Людмила Николаевна – генеральный директор ООО «Мета-консалтинг», Шаронова Маргарита Игоревна – аудитор. Регистрация: </a:t>
            </a:r>
            <a:r>
              <a:rPr lang="en-US" sz="2400" i="0" dirty="0">
                <a:solidFill>
                  <a:schemeClr val="tx1"/>
                </a:solidFill>
                <a:effectLst/>
                <a:latin typeface="Ubuntu"/>
                <a:hlinkClick r:id="rId3"/>
              </a:rPr>
              <a:t>https://klub-buhgalterov-nko.timepad.ru/event/2794584/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</a:t>
            </a:r>
          </a:p>
          <a:p>
            <a:pPr marL="342900" indent="-342900" algn="l">
              <a:buFontTx/>
              <a:buChar char="-"/>
            </a:pPr>
            <a:endParaRPr lang="ru-RU" sz="24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26.03.2024. г. Москва. 228-й вебинар «Создаём НКО: от идеи до регистрации». Эксперт: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Дробот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Юлия Викторовна,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 Регистрация: </a:t>
            </a:r>
            <a:r>
              <a:rPr lang="en-US" sz="2400" i="0" dirty="0">
                <a:solidFill>
                  <a:schemeClr val="tx1"/>
                </a:solidFill>
                <a:effectLst/>
                <a:latin typeface="Ubuntu"/>
                <a:hlinkClick r:id="rId4"/>
              </a:rPr>
              <a:t>https://klub-buhgalterov-nko.timepad.ru/event/2794569/</a:t>
            </a:r>
            <a:r>
              <a:rPr lang="ru-RU" sz="2400" i="0">
                <a:solidFill>
                  <a:schemeClr val="tx1"/>
                </a:solidFill>
                <a:effectLst/>
                <a:latin typeface="Ubuntu"/>
              </a:rPr>
              <a:t> </a:t>
            </a:r>
            <a:endParaRPr lang="ru-RU" sz="24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endParaRPr lang="ru-RU" sz="24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18771" y="2919498"/>
            <a:ext cx="10356389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226-й вебинар Ассоциации "КБА НКО" 27.02.2024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60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«Новое в налогообложении, бухгалтерском учёте и правовом регулировании НКО в 2024 году»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360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02;p1" descr="logo_kba_final001">
            <a:extLst>
              <a:ext uri="{FF2B5EF4-FFF2-40B4-BE49-F238E27FC236}">
                <a16:creationId xmlns:a16="http://schemas.microsoft.com/office/drawing/2014/main" id="{EFBBE954-A874-470B-AD31-B5BBE3FB95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180753" y="-223283"/>
            <a:ext cx="11663917" cy="813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Уважаемые коллеги!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Для продолжения работы Ассоциации "Клуб бухгалтеров и аудиторов некоммерческих организаций" по проведению общероссийских вебинаров очень нужны ресурсы.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этой связи мы обращаемся ко всем вам с просьбой о поддержке.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На сайте Ассоциации добавлена функция "Пожертвовать":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https://bclub-ngo.ru/glavnaya/pomoch/</a:t>
            </a: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Приглашаем вас (как физических лиц) поддержать уставную деятельность Ассоциации любой посильной суммой.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Помогать можно как разово, так и подписавшись на постоянные платежи.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Если вы готовы оказать помощь от имени юридического лица, свяжитесь, пожалуйста, с нами для оформления договора по электронной почте bclub-ngo2014@mail.ru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Благодарим за поддержку!</a:t>
            </a: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6850" y="340242"/>
            <a:ext cx="1594573" cy="129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122656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Гамольский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Павел Юрьевич – Президент Ассоциации “Клуб бухгалтеров и аудиторов некоммерческих организаций”.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48F27C-B19B-4F64-BB3E-6E2F59C4A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41" b="5581"/>
          <a:stretch/>
        </p:blipFill>
        <p:spPr>
          <a:xfrm>
            <a:off x="0" y="919716"/>
            <a:ext cx="12192000" cy="5018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A27273-8ABE-4E6A-8C5A-8D14407CF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86" b="5426"/>
          <a:stretch/>
        </p:blipFill>
        <p:spPr>
          <a:xfrm>
            <a:off x="0" y="909084"/>
            <a:ext cx="12192000" cy="50398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7FD805-F54F-443D-B462-E2D7F71E2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76" b="6047"/>
          <a:stretch/>
        </p:blipFill>
        <p:spPr>
          <a:xfrm>
            <a:off x="0" y="919716"/>
            <a:ext cx="12192000" cy="50185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458</Words>
  <Application>Microsoft Office PowerPoint</Application>
  <PresentationFormat>Широкоэкранный</PresentationFormat>
  <Paragraphs>42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</vt:lpstr>
      <vt:lpstr>Презентация PowerPoint</vt:lpstr>
      <vt:lpstr>Уважаемые коллеги!  Для продолжения работы Ассоциации "Клуб бухгалтеров и аудиторов некоммерческих организаций" по проведению общероссийских вебинаров очень нужны ресурсы. В этой связи мы обращаемся ко всем вам с просьбой о поддержке. На сайте Ассоциации добавлена функция "Пожертвовать": https://bclub-ngo.ru/glavnaya/pomoch/   Приглашаем вас (как физических лиц) поддержать уставную деятельность Ассоциации любой посильной суммой. Помогать можно как разово, так и подписавшись на постоянные платежи.  Если вы готовы оказать помощь от имени юридического лица, свяжитесь, пожалуйста, с нами для оформления договора по электронной почте bclub-ngo2014@mail.ru  Благодарим за поддержку!</vt:lpstr>
      <vt:lpstr>Презентация PowerPoint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42</cp:revision>
  <dcterms:created xsi:type="dcterms:W3CDTF">2018-02-27T19:33:59Z</dcterms:created>
  <dcterms:modified xsi:type="dcterms:W3CDTF">2024-02-26T19:02:22Z</dcterms:modified>
</cp:coreProperties>
</file>