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февраль 2024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603397" y="605170"/>
            <a:ext cx="10985205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13.02.2024. г. Москва. 225-й вебинар «Ответы на вопросы по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Эксперты: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 ООО «РТФ-аудит», Савкова Людмила Николаевна – генеральный директор ООО «Мета-консалтинг», Шаронова Маргарита Игоревна – аудитор. Регистрация: https://klub-buhgalterov-nko.timepad.ru/event/2762105/</a:t>
            </a:r>
          </a:p>
          <a:p>
            <a:pPr marL="342900" indent="-342900" algn="l">
              <a:buFontTx/>
              <a:buChar char="-"/>
            </a:pPr>
            <a:endParaRPr lang="ru-RU" sz="2400" b="1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27.02.2024. г. Москва. 226-й вебинар «Новое в налогообложении, бухгалтерском учёте и правовом регулировании НКО в 2024 году».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организаций”. Регистрация: https://klub-buhgalterov-nko.timepad.ru/event/2762107/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18771" y="1559245"/>
            <a:ext cx="10356389" cy="474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224-й вебинар Ассоциации "КБА НКО" 30.01.2024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Оформление отношений с добровольцами (волонтёрами), взаимодействие организаторов волонтёрской деятельности с органами власти и государственными (муниципальными) организациями»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769725" y="1526693"/>
            <a:ext cx="10652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Селитраров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Артём Станиславович –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Центра правовой и учебно-методической поддержки социальных инициатив Урала «Третий сектор» (Екатеринбург).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E07796-59A8-4C93-893A-A7178EE68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20" b="5891"/>
          <a:stretch/>
        </p:blipFill>
        <p:spPr>
          <a:xfrm>
            <a:off x="0" y="909083"/>
            <a:ext cx="12192000" cy="50398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D68F5D-1291-40A8-9900-B2ABA0755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95" b="5581"/>
          <a:stretch/>
        </p:blipFill>
        <p:spPr>
          <a:xfrm>
            <a:off x="0" y="925032"/>
            <a:ext cx="12192000" cy="50079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398</Words>
  <Application>Microsoft Office PowerPoint</Application>
  <PresentationFormat>Широкоэкранный</PresentationFormat>
  <Paragraphs>46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44</cp:revision>
  <dcterms:created xsi:type="dcterms:W3CDTF">2018-02-27T19:33:59Z</dcterms:created>
  <dcterms:modified xsi:type="dcterms:W3CDTF">2024-01-29T18:55:11Z</dcterms:modified>
</cp:coreProperties>
</file>