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674894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янва</a:t>
            </a:r>
            <a:r>
              <a:rPr lang="ru-RU" sz="3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рь 2024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03397" y="605170"/>
            <a:ext cx="1098520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30.01.2024. г. Москва. 224-й вебинар «Оформление отношений с добровольцами (волонтёрами), взаимодействие организаторов волонтёрской деятельности с органами власти и государственными (муниципальными) организациями».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https://klub-buhgalterov-nko.timepad.ru/event/2674894/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223-й вебинар Ассоциации "КБА НКО" 23.01.2024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"Типовые уставы НКО«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526693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 Елизавета Николаевна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D1CD5-22C3-431A-8FBA-C1C3CB4FB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6" b="5271"/>
          <a:stretch/>
        </p:blipFill>
        <p:spPr>
          <a:xfrm>
            <a:off x="0" y="893134"/>
            <a:ext cx="12192000" cy="50717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2E0817-E075-4B3F-A590-4FFF2C809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6" b="5736"/>
          <a:stretch/>
        </p:blipFill>
        <p:spPr>
          <a:xfrm>
            <a:off x="0" y="909083"/>
            <a:ext cx="12192000" cy="5039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354</Words>
  <Application>Microsoft Office PowerPoint</Application>
  <PresentationFormat>Широкоэкранный</PresentationFormat>
  <Paragraphs>44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43</cp:revision>
  <dcterms:created xsi:type="dcterms:W3CDTF">2018-02-27T19:33:59Z</dcterms:created>
  <dcterms:modified xsi:type="dcterms:W3CDTF">2024-01-22T15:19:17Z</dcterms:modified>
</cp:coreProperties>
</file>