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B136A-E94D-4256-8591-D70AFFF46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00" b="5500"/>
          <a:stretch/>
        </p:blipFill>
        <p:spPr>
          <a:xfrm>
            <a:off x="0" y="771525"/>
            <a:ext cx="12192000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BBA305-1B11-456E-A80D-FBB4865F3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67" b="6500"/>
          <a:stretch/>
        </p:blipFill>
        <p:spPr>
          <a:xfrm>
            <a:off x="0" y="794385"/>
            <a:ext cx="12192000" cy="52692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январь 2024 г.</a:t>
            </a:r>
            <a:endParaRPr sz="36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23.01.2024.  г. Москва. 223-й вебинар «Типовые уставы НКО». Эксперт:  Кустова Елизавета Николаевна, 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Регистрация: https://klub-buhgalterov-nko.timepad.ru/event/2674883/</a:t>
            </a:r>
          </a:p>
          <a:p>
            <a:pPr marL="342900" indent="-342900" algn="l">
              <a:buFontTx/>
              <a:buChar char="-"/>
            </a:pPr>
            <a:endParaRPr lang="ru-RU" sz="24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30.01.2024. г. Москва. 224-й вебинар «Оформление отношений с добровольцами (волонтёрами), взаимодействие организаторов волонтёрской деятельности с органами власти и государственными (муниципальными) организациями». Эксперт –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Регистрация: https://klub-buhgalterov-nko.timepad.ru/event/2674894/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222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вебинар Ассоциации "КБА НКО" 16.01.2024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489</Words>
  <Application>Microsoft Office PowerPoint</Application>
  <PresentationFormat>Широкоэкранный</PresentationFormat>
  <Paragraphs>67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26</cp:revision>
  <dcterms:created xsi:type="dcterms:W3CDTF">2018-02-27T19:33:59Z</dcterms:created>
  <dcterms:modified xsi:type="dcterms:W3CDTF">2024-01-15T18:11:01Z</dcterms:modified>
</cp:coreProperties>
</file>