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674876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lub-buhgalterov-nko.timepad.ru/event/2674894/" TargetMode="External"/><Relationship Id="rId4" Type="http://schemas.openxmlformats.org/officeDocument/2006/relationships/hyperlink" Target="https://klub-buhgalterov-nko.timepad.ru/event/2674883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янва</a:t>
            </a:r>
            <a:r>
              <a:rPr lang="ru-RU" sz="3200" b="1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рь 2024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03397" y="605170"/>
            <a:ext cx="10985205" cy="564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16.01.2024. г. Москва. 222-й вебинар «Ответы на вопросы по </a:t>
            </a:r>
            <a:r>
              <a:rPr lang="ru-RU" sz="19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19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https://klub-buhgalterov-nko.timepad.ru/event/2674876/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23.01.2024.  г. Москва. 223-й вебинар «Типовые уставы НКО».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Эксперт:  Кустова Елизавета Николаевна,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Регистрация: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https://klub-buhgalterov-nko.timepad.ru/event/2674883/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ru-RU" sz="1900" b="1" i="0" dirty="0">
                <a:solidFill>
                  <a:schemeClr val="tx1"/>
                </a:solidFill>
                <a:effectLst/>
                <a:latin typeface="Ubuntu"/>
              </a:rPr>
              <a:t>30.01.2024. г. Москва. 224-й вебинар «Оформление отношений с добровольцами (волонтёрами), взаимодействие организаторов волонтёрской деятельности с органами власти и государственными (муниципальными) организациями».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19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 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  <a:hlinkClick r:id="rId5"/>
              </a:rPr>
              <a:t>https://klub-buhgalterov-nko.timepad.ru/event/2674894/</a:t>
            </a:r>
            <a:r>
              <a:rPr lang="ru-RU" sz="19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1559245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221-й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.01.2024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«Отчитываемся по гранту: договор возмездного и безвозмездного оказания услуг»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Дробот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Викторовна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77AE0C-E39C-40EE-BC4A-40BC2EDA5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40" b="5271"/>
          <a:stretch/>
        </p:blipFill>
        <p:spPr>
          <a:xfrm>
            <a:off x="0" y="909083"/>
            <a:ext cx="12192000" cy="50398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3B3ED-260A-4A82-8DB1-BCDBFEDDC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426"/>
          <a:stretch/>
        </p:blipFill>
        <p:spPr>
          <a:xfrm>
            <a:off x="0" y="903767"/>
            <a:ext cx="12192000" cy="50504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496</Words>
  <Application>Microsoft Office PowerPoint</Application>
  <PresentationFormat>Широкоэкранный</PresentationFormat>
  <Paragraphs>46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41</cp:revision>
  <dcterms:created xsi:type="dcterms:W3CDTF">2018-02-27T19:33:59Z</dcterms:created>
  <dcterms:modified xsi:type="dcterms:W3CDTF">2024-01-09T17:26:54Z</dcterms:modified>
</cp:coreProperties>
</file>