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67487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2674894/" TargetMode="External"/><Relationship Id="rId5" Type="http://schemas.openxmlformats.org/officeDocument/2006/relationships/hyperlink" Target="https://klub-buhgalterov-nko.timepad.ru/event/2674883/" TargetMode="External"/><Relationship Id="rId4" Type="http://schemas.openxmlformats.org/officeDocument/2006/relationships/hyperlink" Target="https://klub-buhgalterov-nko.timepad.ru/event/2674876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янва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1800" b="1" i="0" dirty="0">
                <a:solidFill>
                  <a:schemeClr val="tx1"/>
                </a:solidFill>
                <a:effectLst/>
                <a:latin typeface="Ubuntu"/>
              </a:rPr>
              <a:t>10.01.2024.  г. Москва. 221-й вебинар «Отчитываемся по гранту: договор возмездного и безвозмездного оказания услуг». 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Эксперт – 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Юлия Викторовна,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Регистрация: 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https://klub-buhgalterov-nko.timepad.ru/event/2674870/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1800" b="1" i="0" dirty="0">
                <a:solidFill>
                  <a:schemeClr val="tx1"/>
                </a:solidFill>
                <a:effectLst/>
                <a:latin typeface="Ubuntu"/>
              </a:rPr>
              <a:t>16.01.2024. г. Москва. 222-й вебинар «Ответы на вопросы по </a:t>
            </a:r>
            <a:r>
              <a:rPr lang="ru-RU" sz="18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https://klub-buhgalterov-nko.timepad.ru/event/2674876/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1800" b="1" i="0" dirty="0">
                <a:solidFill>
                  <a:schemeClr val="tx1"/>
                </a:solidFill>
                <a:effectLst/>
                <a:latin typeface="Ubuntu"/>
              </a:rPr>
              <a:t>23.01.2024.  г. Москва. 223-й вебинар «Типовые уставы НКО». 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Эксперт:  Кустова Елизавета Николаевна,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Регистрация: 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  <a:hlinkClick r:id="rId5"/>
              </a:rPr>
              <a:t>https://klub-buhgalterov-nko.timepad.ru/event/2674883/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1800" b="1" i="0" dirty="0">
                <a:solidFill>
                  <a:schemeClr val="tx1"/>
                </a:solidFill>
                <a:effectLst/>
                <a:latin typeface="Ubuntu"/>
              </a:rPr>
              <a:t>30.01.2024. г. Москва. 224-й вебинар «Оформление отношений с добровольцами (волонтёрами), взаимодействие организаторов волонтёрской деятельности с органами власти и государственными (муниципальными) организациями». 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 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  <a:hlinkClick r:id="rId6"/>
              </a:rPr>
              <a:t>https://klub-buhgalterov-nko.timepad.ru/event/2674894/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220-й вебинар Ассоциации "КБА НКО" 26.12.2023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«Новое в налогообложении НКО в 2024 году»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Гамольский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 Юрьевич – Президент Ассоциации “Клуб бухгалтеров и аудиторов некоммерческих организаций”.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74AEB8-498B-40B7-9B92-B7083A2B0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86" b="5582"/>
          <a:stretch/>
        </p:blipFill>
        <p:spPr>
          <a:xfrm>
            <a:off x="0" y="914400"/>
            <a:ext cx="12192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BEE2F1-3258-46E4-9678-8394AA159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20" b="5427"/>
          <a:stretch/>
        </p:blipFill>
        <p:spPr>
          <a:xfrm>
            <a:off x="0" y="893135"/>
            <a:ext cx="12192000" cy="50717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543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40</cp:revision>
  <dcterms:created xsi:type="dcterms:W3CDTF">2018-02-27T19:33:59Z</dcterms:created>
  <dcterms:modified xsi:type="dcterms:W3CDTF">2023-12-25T13:53:24Z</dcterms:modified>
</cp:coreProperties>
</file>