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7" r:id="rId5"/>
    <p:sldId id="274" r:id="rId6"/>
    <p:sldId id="259" r:id="rId7"/>
    <p:sldId id="260" r:id="rId8"/>
    <p:sldId id="261" r:id="rId9"/>
    <p:sldId id="262" r:id="rId10"/>
    <p:sldId id="263" r:id="rId11"/>
    <p:sldId id="264" r:id="rId12"/>
    <p:sldId id="275" r:id="rId13"/>
    <p:sldId id="266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klub-buhgalterov-nko.timepad.ru/event/2663415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lub-buhgalterov-nko.timepad.ru/event/2674883/" TargetMode="External"/><Relationship Id="rId5" Type="http://schemas.openxmlformats.org/officeDocument/2006/relationships/hyperlink" Target="https://klub-buhgalterov-nko.timepad.ru/event/2674876/" TargetMode="External"/><Relationship Id="rId4" Type="http://schemas.openxmlformats.org/officeDocument/2006/relationships/hyperlink" Target="https://klub-buhgalterov-nko.timepad.ru/event/2674870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в рамках проекта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«Информационная поддержка НКО: налогообложение и бухгалтерский учёт. Этап V»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112333"/>
            <a:ext cx="11709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декабрь-январь 2023 г.</a:t>
            </a:r>
            <a:endParaRPr sz="3200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381000" y="472402"/>
            <a:ext cx="11430000" cy="594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ru-RU" sz="1900" i="0" dirty="0">
                <a:solidFill>
                  <a:schemeClr val="tx1"/>
                </a:solidFill>
                <a:effectLst/>
                <a:latin typeface="Ubuntu"/>
              </a:rPr>
              <a:t>26.12.2023.  г. Москва. 220-й вебинар «Новое в налогообложении НКО в 2024 году». Эксперт:  </a:t>
            </a:r>
            <a:r>
              <a:rPr lang="ru-RU" sz="1900" i="0" dirty="0" err="1">
                <a:solidFill>
                  <a:schemeClr val="tx1"/>
                </a:solidFill>
                <a:effectLst/>
                <a:latin typeface="Ubuntu"/>
              </a:rPr>
              <a:t>Гамольский</a:t>
            </a:r>
            <a:r>
              <a:rPr lang="ru-RU" sz="1900" i="0" dirty="0">
                <a:solidFill>
                  <a:schemeClr val="tx1"/>
                </a:solidFill>
                <a:effectLst/>
                <a:latin typeface="Ubuntu"/>
              </a:rPr>
              <a:t> Павел Юрьевич – Президент Ассоциации “Клуб бухгалтеров и аудиторов некоммерческих организаций”. Регистрация: </a:t>
            </a:r>
            <a:r>
              <a:rPr lang="ru-RU" sz="1900" i="0" dirty="0">
                <a:solidFill>
                  <a:schemeClr val="tx1"/>
                </a:solidFill>
                <a:effectLst/>
                <a:latin typeface="Ubuntu"/>
                <a:hlinkClick r:id="rId3"/>
              </a:rPr>
              <a:t>https://klub-buhgalterov-nko.timepad.ru/event/2663415/</a:t>
            </a:r>
            <a:r>
              <a:rPr lang="ru-RU" sz="1900" i="0" dirty="0">
                <a:solidFill>
                  <a:schemeClr val="tx1"/>
                </a:solidFill>
                <a:effectLst/>
                <a:latin typeface="Ubuntu"/>
              </a:rPr>
              <a:t> </a:t>
            </a:r>
          </a:p>
          <a:p>
            <a:pPr marL="342900" indent="-342900" algn="l">
              <a:buFontTx/>
              <a:buChar char="-"/>
            </a:pPr>
            <a:r>
              <a:rPr lang="ru-RU" sz="1900" i="0" dirty="0">
                <a:solidFill>
                  <a:schemeClr val="tx1"/>
                </a:solidFill>
                <a:effectLst/>
                <a:latin typeface="Ubuntu"/>
              </a:rPr>
              <a:t>10.01.2024.  г. Москва. 221-й вебинар «Отчитываемся по гранту: договор возмездного и безвозмездного оказания услуг». Эксперт –  </a:t>
            </a:r>
            <a:r>
              <a:rPr lang="ru-RU" sz="1900" i="0" dirty="0" err="1">
                <a:solidFill>
                  <a:schemeClr val="tx1"/>
                </a:solidFill>
                <a:effectLst/>
                <a:latin typeface="Ubuntu"/>
              </a:rPr>
              <a:t>Дробот</a:t>
            </a:r>
            <a:r>
              <a:rPr lang="ru-RU" sz="1900" i="0" dirty="0">
                <a:solidFill>
                  <a:schemeClr val="tx1"/>
                </a:solidFill>
                <a:effectLst/>
                <a:latin typeface="Ubuntu"/>
              </a:rPr>
              <a:t> Юлия Викторовна, руководитель Автономной некоммерческой благотворительной организации развития и поддержки территорий «ЮЛВИД-ЦЕНТР», член Ассоциации «Юристы за гражданское общество». Регистрация: </a:t>
            </a:r>
            <a:r>
              <a:rPr lang="ru-RU" sz="1900" i="0" dirty="0">
                <a:solidFill>
                  <a:schemeClr val="tx1"/>
                </a:solidFill>
                <a:effectLst/>
                <a:latin typeface="Ubuntu"/>
                <a:hlinkClick r:id="rId4"/>
              </a:rPr>
              <a:t>https://klub-buhgalterov-nko.timepad.ru/event/2674870/</a:t>
            </a:r>
            <a:r>
              <a:rPr lang="ru-RU" sz="1900" i="0" dirty="0">
                <a:solidFill>
                  <a:schemeClr val="tx1"/>
                </a:solidFill>
                <a:effectLst/>
                <a:latin typeface="Ubuntu"/>
              </a:rPr>
              <a:t> </a:t>
            </a:r>
          </a:p>
          <a:p>
            <a:pPr marL="342900" indent="-342900" algn="l">
              <a:buFontTx/>
              <a:buChar char="-"/>
            </a:pPr>
            <a:r>
              <a:rPr lang="ru-RU" sz="1900" i="0" dirty="0">
                <a:solidFill>
                  <a:schemeClr val="tx1"/>
                </a:solidFill>
                <a:effectLst/>
                <a:latin typeface="Ubuntu"/>
              </a:rPr>
              <a:t>16.01.2024. г. Москва. 222-й вебинар «Ответы на вопросы по </a:t>
            </a:r>
            <a:r>
              <a:rPr lang="ru-RU" sz="1900" i="0" dirty="0" err="1">
                <a:solidFill>
                  <a:schemeClr val="tx1"/>
                </a:solidFill>
                <a:effectLst/>
                <a:latin typeface="Ubuntu"/>
              </a:rPr>
              <a:t>бухгалтерcкому</a:t>
            </a:r>
            <a:r>
              <a:rPr lang="ru-RU" sz="1900" i="0" dirty="0">
                <a:solidFill>
                  <a:schemeClr val="tx1"/>
                </a:solidFill>
                <a:effectLst/>
                <a:latin typeface="Ubuntu"/>
              </a:rPr>
              <a:t> учёту и налогообложению» для руководителей, бухгалтеров и активистов СО НКО». Эксперты:  </a:t>
            </a:r>
            <a:r>
              <a:rPr lang="ru-RU" sz="1900" i="0" dirty="0" err="1">
                <a:solidFill>
                  <a:schemeClr val="tx1"/>
                </a:solidFill>
                <a:effectLst/>
                <a:latin typeface="Ubuntu"/>
              </a:rPr>
              <a:t>Гамольский</a:t>
            </a:r>
            <a:r>
              <a:rPr lang="ru-RU" sz="1900" i="0" dirty="0">
                <a:solidFill>
                  <a:schemeClr val="tx1"/>
                </a:solidFill>
                <a:effectLst/>
                <a:latin typeface="Ubuntu"/>
              </a:rPr>
              <a:t> Павел Юрьевич – Президент Ассоциации “Клуб бухгалтеров и аудиторов некоммерческих организаций”, Неверов Григорий Николаевич –  директор ООО «РТФ-аудит», Савкова Людмила Николаевна – генеральный директор ООО «Мета-консалтинг», Шаронова Маргарита Игоревна – аудитор. Регистрация: </a:t>
            </a:r>
            <a:r>
              <a:rPr lang="ru-RU" sz="1900" i="0" dirty="0">
                <a:solidFill>
                  <a:schemeClr val="tx1"/>
                </a:solidFill>
                <a:effectLst/>
                <a:latin typeface="Ubuntu"/>
                <a:hlinkClick r:id="rId5"/>
              </a:rPr>
              <a:t>https://klub-buhgalterov-nko.timepad.ru/event/2674876/</a:t>
            </a:r>
            <a:r>
              <a:rPr lang="ru-RU" sz="1900" i="0" dirty="0">
                <a:solidFill>
                  <a:schemeClr val="tx1"/>
                </a:solidFill>
                <a:effectLst/>
                <a:latin typeface="Ubuntu"/>
              </a:rPr>
              <a:t> </a:t>
            </a:r>
          </a:p>
          <a:p>
            <a:pPr marL="342900" indent="-342900" algn="l">
              <a:buFontTx/>
              <a:buChar char="-"/>
            </a:pPr>
            <a:r>
              <a:rPr lang="ru-RU" sz="1900" i="0" dirty="0">
                <a:solidFill>
                  <a:schemeClr val="tx1"/>
                </a:solidFill>
                <a:effectLst/>
                <a:latin typeface="Ubuntu"/>
              </a:rPr>
              <a:t>23.01.2024.  г. Москва. 223-й вебинар «Типовые уставы НКО». Эксперт:  Кустова Елизавета Николаевна, директор Автономной некоммерческой организации содействия развитию некоммерческих организаций и межнациональных отношений «Дом некоммерческих организаций Владимирской области», юрист Ассоциации «Юристы за гражданское общество», старший преподаватель кафедры гражданского права и процесса Юридического института Владимирского государственного университета им. А.Г. и Н.Г. Столетовых. Регистрация: </a:t>
            </a:r>
            <a:r>
              <a:rPr lang="ru-RU" sz="1900" i="0" dirty="0">
                <a:solidFill>
                  <a:schemeClr val="tx1"/>
                </a:solidFill>
                <a:effectLst/>
                <a:latin typeface="Ubuntu"/>
                <a:hlinkClick r:id="rId6"/>
              </a:rPr>
              <a:t>https://klub-buhgalterov-nko.timepad.ru/event/2674883/</a:t>
            </a:r>
            <a:r>
              <a:rPr lang="ru-RU" sz="1900" i="0" dirty="0">
                <a:solidFill>
                  <a:schemeClr val="tx1"/>
                </a:solidFill>
                <a:effectLst/>
                <a:latin typeface="Ubuntu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2952750" y="2737486"/>
            <a:ext cx="6286500" cy="113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Times New Roman"/>
              <a:buNone/>
            </a:pPr>
            <a:r>
              <a:rPr lang="ru-RU" sz="2880">
                <a:latin typeface="Times New Roman"/>
                <a:ea typeface="Times New Roman"/>
                <a:cs typeface="Times New Roman"/>
                <a:sym typeface="Times New Roman"/>
              </a:rPr>
              <a:t>при финансовой поддержке Фонда президентских грантов</a:t>
            </a:r>
            <a:endParaRPr sz="19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2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8247" y="771526"/>
            <a:ext cx="2175510" cy="172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8596" y="4293871"/>
            <a:ext cx="4194810" cy="1131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18771" y="1559245"/>
            <a:ext cx="10356389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219-й вебинар Ассоциации "КБА НКО" 19.12.2023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«Конфликт интересов в НКО»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рамках проекта </a:t>
            </a:r>
            <a:endParaRPr lang="ru-RU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«Информационная поддержка НКО: налогообложение и бухгалтерский учёт. Этап V»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 использованием гранта Президента Российской Федерации на развитие гражданского общества, предоставленного Фондом президентских грантов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>
            <a:off x="769725" y="1122656"/>
            <a:ext cx="10652550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Кумаритова</a:t>
            </a: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Анастасия Александровна – независимый эксперт по НКО, </a:t>
            </a:r>
            <a:r>
              <a:rPr lang="ru-RU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к.ю.н</a:t>
            </a: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тема диссертации: «Гражданско-правовое положение некоммерческих организаций в сфере благотворительной деятельности».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</a:t>
            </a: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Клубов (Абакан, Екатеринбург, Казань, Красноярск, Нижний Новгород, Ленинградская область, Санкт-Петербург, Саратов, Севастополь, Ульяновск, Челябинск)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146C4B-E648-43AD-888D-B0CD5056BC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240" b="5426"/>
          <a:stretch/>
        </p:blipFill>
        <p:spPr>
          <a:xfrm>
            <a:off x="0" y="914400"/>
            <a:ext cx="121920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6F8148-46FD-4DB7-AE27-B9E519DB8B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760" b="5582"/>
          <a:stretch/>
        </p:blipFill>
        <p:spPr>
          <a:xfrm>
            <a:off x="0" y="834656"/>
            <a:ext cx="12192000" cy="51886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8505B0-84AE-4BF0-9780-1233550C60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085" b="6047"/>
          <a:stretch/>
        </p:blipFill>
        <p:spPr>
          <a:xfrm>
            <a:off x="0" y="930349"/>
            <a:ext cx="12192000" cy="499730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535</Words>
  <Application>Microsoft Office PowerPoint</Application>
  <PresentationFormat>Широкоэкранный</PresentationFormat>
  <Paragraphs>47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Ubuntu</vt:lpstr>
      <vt:lpstr>Тема Office</vt:lpstr>
      <vt:lpstr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учёт. Этап V»</vt:lpstr>
      <vt:lpstr>при финансовой поддержке Фонда президентских грантов</vt:lpstr>
      <vt:lpstr>Презентация PowerPoint</vt:lpstr>
      <vt:lpstr>Презентация PowerPoint</vt:lpstr>
      <vt:lpstr>Презентация PowerPoint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Юлия Кузнецова</cp:lastModifiedBy>
  <cp:revision>39</cp:revision>
  <dcterms:created xsi:type="dcterms:W3CDTF">2018-02-27T19:33:59Z</dcterms:created>
  <dcterms:modified xsi:type="dcterms:W3CDTF">2023-12-18T20:10:22Z</dcterms:modified>
</cp:coreProperties>
</file>