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2-11T20:06:18.217" v="226"/>
      <pc:docMkLst>
        <pc:docMk/>
      </pc:docMkLst>
      <pc:sldChg chg="modSp mod">
        <pc:chgData name="Юлия Кузнецова" userId="0412b4d8611dbc6e" providerId="LiveId" clId="{22D2BC2E-8284-46BB-9AFD-E9F273D2E9DF}" dt="2023-12-11T20:03:58.771" v="200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2-11T20:03:58.771" v="200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2-11T20:04:35.449" v="206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del mod modCrop">
          <ac:chgData name="Юлия Кузнецова" userId="0412b4d8611dbc6e" providerId="LiveId" clId="{22D2BC2E-8284-46BB-9AFD-E9F273D2E9DF}" dt="2023-12-11T20:04:09.257" v="201" actId="478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  <pc:picChg chg="add mod modCrop">
          <ac:chgData name="Юлия Кузнецова" userId="0412b4d8611dbc6e" providerId="LiveId" clId="{22D2BC2E-8284-46BB-9AFD-E9F273D2E9DF}" dt="2023-12-11T20:04:35.449" v="206" actId="1076"/>
          <ac:picMkLst>
            <pc:docMk/>
            <pc:sldMk cId="0" sldId="260"/>
            <ac:picMk id="4" creationId="{90589DDC-D9AB-4BD6-B9B4-F7F58ABD8518}"/>
          </ac:picMkLst>
        </pc:picChg>
      </pc:sldChg>
      <pc:sldChg chg="addSp delSp modSp mod">
        <pc:chgData name="Юлия Кузнецова" userId="0412b4d8611dbc6e" providerId="LiveId" clId="{22D2BC2E-8284-46BB-9AFD-E9F273D2E9DF}" dt="2023-12-11T20:05:27.235" v="211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del mod modCrop">
          <ac:chgData name="Юлия Кузнецова" userId="0412b4d8611dbc6e" providerId="LiveId" clId="{22D2BC2E-8284-46BB-9AFD-E9F273D2E9DF}" dt="2023-12-11T20:04:42.335" v="207" actId="478"/>
          <ac:picMkLst>
            <pc:docMk/>
            <pc:sldMk cId="0" sldId="262"/>
            <ac:picMk id="3" creationId="{A5146831-B615-41B5-BB15-929647A9A9EC}"/>
          </ac:picMkLst>
        </pc:picChg>
        <pc:picChg chg="add mod modCrop">
          <ac:chgData name="Юлия Кузнецова" userId="0412b4d8611dbc6e" providerId="LiveId" clId="{22D2BC2E-8284-46BB-9AFD-E9F273D2E9DF}" dt="2023-12-11T20:05:27.235" v="211" actId="1076"/>
          <ac:picMkLst>
            <pc:docMk/>
            <pc:sldMk cId="0" sldId="262"/>
            <ac:picMk id="4" creationId="{245A3F09-8342-4701-8C1C-BB23B2D6E814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2-11T20:06:18.217" v="226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2-11T20:05:44.772" v="225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2-11T20:06:18.217" v="226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589DDC-D9AB-4BD6-B9B4-F7F58ABD85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70" b="5271"/>
          <a:stretch/>
        </p:blipFill>
        <p:spPr>
          <a:xfrm>
            <a:off x="0" y="834655"/>
            <a:ext cx="12192000" cy="51886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5A3F09-8342-4701-8C1C-BB23B2D6E8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25" b="5116"/>
          <a:stretch/>
        </p:blipFill>
        <p:spPr>
          <a:xfrm>
            <a:off x="0" y="834655"/>
            <a:ext cx="12192000" cy="51886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декабрь-январь 2023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19.12.2023.  г. Москва. 219-й вебинар «Конфликт интересов в НКО». Эксперт: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Кумаритова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Анастасия Александровна – независимый эксперт по НКО,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к.ю.н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., тема диссертации: «Гражданско-правовое положение некоммерческих организаций в сфере благотворительной деятельности». Регистрация: https://klub-buhgalterov-nko.timepad.ru/event/2663413/ </a:t>
            </a: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26.12.2023.  г. Москва. 220-й вебинар «Новое в налогообложении НКО в 2024 году». Эксперт: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организаций”. Регистрация: https://klub-buhgalterov-nko.timepad.ru/event/2663415/</a:t>
            </a: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10.01.2024.  г. Москва. 221-й вебинар «Отчитываемся по гранту: договор возмездного и безвозмездного оказания услуг». Эксперт –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Дробот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Юлия Викторовна, руководитель Автономной некоммерческой благотворительной организации развития и поддержки территорий «ЮЛВИД-ЦЕНТР», член Ассоциации «Юристы за гражданское общество». Регистрация: https://klub-buhgalterov-nko.timepad.ru/event/2674870/</a:t>
            </a:r>
          </a:p>
          <a:p>
            <a:pPr marL="342900" indent="-342900" algn="l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 algn="l">
              <a:buFontTx/>
              <a:buChar char="-"/>
            </a:pP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16.01.2024. г. Москва. 222-й вебинар «Ответы на вопросы по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налогообложению» для руководителей, бухгалтеров и активистов СО НКО». Эксперты:  </a:t>
            </a:r>
            <a:r>
              <a:rPr lang="ru-RU" sz="18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18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  директор ООО «РТФ-аудит», Савкова Людмила Николаевна – генеральный директор ООО «Мета-консалтинг», Шаронова Маргарита Игоревна – аудитор. Регистрация: https://klub-buhgalterov-nko.timepad.ru/event/2674876/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218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вебинар Ассоциации "КБА НКО" </a:t>
            </a:r>
            <a:r>
              <a:rPr lang="ru-RU" sz="252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.12.2023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586</Words>
  <Application>Microsoft Office PowerPoint</Application>
  <PresentationFormat>Широкоэкранный</PresentationFormat>
  <Paragraphs>71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25</cp:revision>
  <dcterms:created xsi:type="dcterms:W3CDTF">2018-02-27T19:33:59Z</dcterms:created>
  <dcterms:modified xsi:type="dcterms:W3CDTF">2023-12-11T20:06:33Z</dcterms:modified>
</cp:coreProperties>
</file>