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addSld delSld modSld">
      <pc:chgData name="Юлия Кузнецова" userId="0412b4d8611dbc6e" providerId="LiveId" clId="{E4D50E4A-5289-4C8D-B031-298D5BCDB34D}" dt="2023-12-04T02:41:21.034" v="519" actId="255"/>
      <pc:docMkLst>
        <pc:docMk/>
      </pc:docMkLst>
      <pc:sldChg chg="modSp mod">
        <pc:chgData name="Юлия Кузнецова" userId="0412b4d8611dbc6e" providerId="LiveId" clId="{E4D50E4A-5289-4C8D-B031-298D5BCDB34D}" dt="2023-12-04T02:38:58.114" v="505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12-04T02:38:58.114" v="50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2-04T02:40:11.571" v="511" actId="1076"/>
        <pc:sldMkLst>
          <pc:docMk/>
          <pc:sldMk cId="0" sldId="260"/>
        </pc:sldMkLst>
        <pc:picChg chg="add mod modCrop">
          <ac:chgData name="Юлия Кузнецова" userId="0412b4d8611dbc6e" providerId="LiveId" clId="{E4D50E4A-5289-4C8D-B031-298D5BCDB34D}" dt="2023-12-04T02:40:11.571" v="511" actId="1076"/>
          <ac:picMkLst>
            <pc:docMk/>
            <pc:sldMk cId="0" sldId="260"/>
            <ac:picMk id="3" creationId="{03B2FE31-1AD9-44AE-A034-8BCEBF193E1A}"/>
          </ac:picMkLst>
        </pc:picChg>
        <pc:picChg chg="add del mod modCrop">
          <ac:chgData name="Юлия Кузнецова" userId="0412b4d8611dbc6e" providerId="LiveId" clId="{E4D50E4A-5289-4C8D-B031-298D5BCDB34D}" dt="2023-11-06T19:54:46.929" v="405" actId="478"/>
          <ac:picMkLst>
            <pc:docMk/>
            <pc:sldMk cId="0" sldId="260"/>
            <ac:picMk id="3" creationId="{2376D230-3C81-464F-86EB-7DF06148DA4C}"/>
          </ac:picMkLst>
        </pc:picChg>
        <pc:picChg chg="add del mod modCrop">
          <ac:chgData name="Юлия Кузнецова" userId="0412b4d8611dbc6e" providerId="LiveId" clId="{E4D50E4A-5289-4C8D-B031-298D5BCDB34D}" dt="2023-09-11T12:19:50.214" v="167" actId="478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add del mod modCrop">
          <ac:chgData name="Юлия Кузнецова" userId="0412b4d8611dbc6e" providerId="LiveId" clId="{E4D50E4A-5289-4C8D-B031-298D5BCDB34D}" dt="2023-10-23T18:20:31.929" v="327" actId="478"/>
          <ac:picMkLst>
            <pc:docMk/>
            <pc:sldMk cId="0" sldId="260"/>
            <ac:picMk id="3" creationId="{BC101DE2-3E80-47BA-AA5D-1551E4A0E96E}"/>
          </ac:picMkLst>
        </pc:picChg>
        <pc:picChg chg="add del mod modCrop">
          <ac:chgData name="Юлия Кузнецова" userId="0412b4d8611dbc6e" providerId="LiveId" clId="{E4D50E4A-5289-4C8D-B031-298D5BCDB34D}" dt="2023-10-02T18:56:47.742" v="249" actId="478"/>
          <ac:picMkLst>
            <pc:docMk/>
            <pc:sldMk cId="0" sldId="260"/>
            <ac:picMk id="3" creationId="{CE91F308-20F2-4B18-B3BC-77716C08A26E}"/>
          </ac:picMkLst>
        </pc:picChg>
        <pc:picChg chg="add del mod modCrop">
          <ac:chgData name="Юлия Кузнецова" userId="0412b4d8611dbc6e" providerId="LiveId" clId="{E4D50E4A-5289-4C8D-B031-298D5BCDB34D}" dt="2023-11-27T10:21:50.472" v="465" actId="478"/>
          <ac:picMkLst>
            <pc:docMk/>
            <pc:sldMk cId="0" sldId="260"/>
            <ac:picMk id="3" creationId="{DDF97826-6BD9-4011-B57E-5B08DDA31448}"/>
          </ac:picMkLst>
        </pc:picChg>
        <pc:picChg chg="add del mod modCrop">
          <ac:chgData name="Юлия Кузнецова" userId="0412b4d8611dbc6e" providerId="LiveId" clId="{E4D50E4A-5289-4C8D-B031-298D5BCDB34D}" dt="2023-10-30T15:55:13.707" v="384" actId="478"/>
          <ac:picMkLst>
            <pc:docMk/>
            <pc:sldMk cId="0" sldId="260"/>
            <ac:picMk id="4" creationId="{1EAD7E24-201B-4D40-9CE1-ED17F4E2C3FB}"/>
          </ac:picMkLst>
        </pc:picChg>
        <pc:picChg chg="add del mod modCrop">
          <ac:chgData name="Юлия Кузнецова" userId="0412b4d8611dbc6e" providerId="LiveId" clId="{E4D50E4A-5289-4C8D-B031-298D5BCDB34D}" dt="2023-11-20T16:37:41.941" v="425" actId="478"/>
          <ac:picMkLst>
            <pc:docMk/>
            <pc:sldMk cId="0" sldId="260"/>
            <ac:picMk id="4" creationId="{3214ADEB-0640-4BE3-872D-AFCF71A69714}"/>
          </ac:picMkLst>
        </pc:picChg>
        <pc:picChg chg="add del mod modCrop">
          <ac:chgData name="Юлия Кузнецова" userId="0412b4d8611dbc6e" providerId="LiveId" clId="{E4D50E4A-5289-4C8D-B031-298D5BCDB34D}" dt="2023-10-02T18:57:34.616" v="255" actId="21"/>
          <ac:picMkLst>
            <pc:docMk/>
            <pc:sldMk cId="0" sldId="260"/>
            <ac:picMk id="4" creationId="{387ECDDC-661E-4AA2-90D2-2EFD6E4EFD4E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E4D50E4A-5289-4C8D-B031-298D5BCDB34D}" dt="2023-09-25T10:48:26.056" v="213" actId="478"/>
          <ac:picMkLst>
            <pc:docMk/>
            <pc:sldMk cId="0" sldId="260"/>
            <ac:picMk id="4" creationId="{B888103F-4DB6-4698-AA96-CCCC3D203456}"/>
          </ac:picMkLst>
        </pc:picChg>
        <pc:picChg chg="add del mod modCrop">
          <ac:chgData name="Юлия Кузнецова" userId="0412b4d8611dbc6e" providerId="LiveId" clId="{E4D50E4A-5289-4C8D-B031-298D5BCDB34D}" dt="2023-12-04T02:39:29.647" v="507" actId="478"/>
          <ac:picMkLst>
            <pc:docMk/>
            <pc:sldMk cId="0" sldId="260"/>
            <ac:picMk id="4" creationId="{EA4016AA-8FA8-435A-AFB1-F4417AD0F7A2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  <pc:picChg chg="add del mod modCrop">
          <ac:chgData name="Юлия Кузнецова" userId="0412b4d8611dbc6e" providerId="LiveId" clId="{E4D50E4A-5289-4C8D-B031-298D5BCDB34D}" dt="2023-10-09T11:32:21.094" v="280" actId="478"/>
          <ac:picMkLst>
            <pc:docMk/>
            <pc:sldMk cId="0" sldId="260"/>
            <ac:picMk id="6" creationId="{76D4B932-CFDD-4CB8-B04C-6A9ADEDA8341}"/>
          </ac:picMkLst>
        </pc:picChg>
      </pc:sldChg>
      <pc:sldChg chg="addSp delSp modSp mod">
        <pc:chgData name="Юлия Кузнецова" userId="0412b4d8611dbc6e" providerId="LiveId" clId="{E4D50E4A-5289-4C8D-B031-298D5BCDB34D}" dt="2023-12-04T02:40:51.354" v="516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E4D50E4A-5289-4C8D-B031-298D5BCDB34D}" dt="2023-09-25T10:49:00.160" v="218" actId="478"/>
          <ac:picMkLst>
            <pc:docMk/>
            <pc:sldMk cId="0" sldId="262"/>
            <ac:picMk id="3" creationId="{0B8EC745-954D-45DC-B9BA-2A93AE893BE4}"/>
          </ac:picMkLst>
        </pc:picChg>
        <pc:picChg chg="add del mod">
          <ac:chgData name="Юлия Кузнецова" userId="0412b4d8611dbc6e" providerId="LiveId" clId="{E4D50E4A-5289-4C8D-B031-298D5BCDB34D}" dt="2023-10-09T11:33:02.575" v="291" actId="478"/>
          <ac:picMkLst>
            <pc:docMk/>
            <pc:sldMk cId="0" sldId="262"/>
            <ac:picMk id="3" creationId="{51334364-11CF-4C5B-B01B-938D76A81D03}"/>
          </ac:picMkLst>
        </pc:picChg>
        <pc:picChg chg="add del mod modCrop">
          <ac:chgData name="Юлия Кузнецова" userId="0412b4d8611dbc6e" providerId="LiveId" clId="{E4D50E4A-5289-4C8D-B031-298D5BCDB34D}" dt="2023-12-04T02:40:20.326" v="512" actId="478"/>
          <ac:picMkLst>
            <pc:docMk/>
            <pc:sldMk cId="0" sldId="262"/>
            <ac:picMk id="3" creationId="{59EEAE9A-BE4C-4BE9-A618-28A0BB659C85}"/>
          </ac:picMkLst>
        </pc:picChg>
        <pc:picChg chg="add del mod modCrop">
          <ac:chgData name="Юлия Кузнецова" userId="0412b4d8611dbc6e" providerId="LiveId" clId="{E4D50E4A-5289-4C8D-B031-298D5BCDB34D}" dt="2023-11-20T16:38:24.788" v="430" actId="478"/>
          <ac:picMkLst>
            <pc:docMk/>
            <pc:sldMk cId="0" sldId="262"/>
            <ac:picMk id="3" creationId="{816369E0-5262-4B85-B343-3A78FD1EF69F}"/>
          </ac:picMkLst>
        </pc:picChg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10-30T15:55:41.171" v="389" actId="478"/>
          <ac:picMkLst>
            <pc:docMk/>
            <pc:sldMk cId="0" sldId="262"/>
            <ac:picMk id="3" creationId="{DCBE9B9E-503C-4516-8A1F-3C5196F0602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mod modCrop">
          <ac:chgData name="Юлия Кузнецова" userId="0412b4d8611dbc6e" providerId="LiveId" clId="{E4D50E4A-5289-4C8D-B031-298D5BCDB34D}" dt="2023-12-04T02:40:51.354" v="516" actId="1076"/>
          <ac:picMkLst>
            <pc:docMk/>
            <pc:sldMk cId="0" sldId="262"/>
            <ac:picMk id="4" creationId="{3BC478C8-C346-448E-B115-404F80E3DCE5}"/>
          </ac:picMkLst>
        </pc:picChg>
        <pc:picChg chg="add del mod modCrop">
          <ac:chgData name="Юлия Кузнецова" userId="0412b4d8611dbc6e" providerId="LiveId" clId="{E4D50E4A-5289-4C8D-B031-298D5BCDB34D}" dt="2023-10-23T18:21:07.280" v="332" actId="478"/>
          <ac:picMkLst>
            <pc:docMk/>
            <pc:sldMk cId="0" sldId="262"/>
            <ac:picMk id="4" creationId="{49176120-DF7D-4775-BE38-ECBB1B59EBF5}"/>
          </ac:picMkLst>
        </pc:picChg>
        <pc:picChg chg="add del mod modCrop">
          <ac:chgData name="Юлия Кузнецова" userId="0412b4d8611dbc6e" providerId="LiveId" clId="{E4D50E4A-5289-4C8D-B031-298D5BCDB34D}" dt="2023-11-06T19:55:26.252" v="410" actId="478"/>
          <ac:picMkLst>
            <pc:docMk/>
            <pc:sldMk cId="0" sldId="262"/>
            <ac:picMk id="4" creationId="{7A069BFE-CC0F-4968-A75B-EA613B54D895}"/>
          </ac:picMkLst>
        </pc:picChg>
        <pc:picChg chg="add del mod modCrop">
          <ac:chgData name="Юлия Кузнецова" userId="0412b4d8611dbc6e" providerId="LiveId" clId="{E4D50E4A-5289-4C8D-B031-298D5BCDB34D}" dt="2023-10-02T18:57:24.611" v="254" actId="478"/>
          <ac:picMkLst>
            <pc:docMk/>
            <pc:sldMk cId="0" sldId="262"/>
            <ac:picMk id="4" creationId="{8A2E3DBC-2189-4DBE-82FA-6CAC1B2A286B}"/>
          </ac:picMkLst>
        </pc:picChg>
        <pc:picChg chg="add del mod modCrop">
          <ac:chgData name="Юлия Кузнецова" userId="0412b4d8611dbc6e" providerId="LiveId" clId="{E4D50E4A-5289-4C8D-B031-298D5BCDB34D}" dt="2023-09-11T12:20:12.633" v="173" actId="478"/>
          <ac:picMkLst>
            <pc:docMk/>
            <pc:sldMk cId="0" sldId="262"/>
            <ac:picMk id="4" creationId="{C46A7440-770E-47FA-BA92-571ADC02B308}"/>
          </ac:picMkLst>
        </pc:picChg>
        <pc:picChg chg="add del mod modCrop">
          <ac:chgData name="Юлия Кузнецова" userId="0412b4d8611dbc6e" providerId="LiveId" clId="{E4D50E4A-5289-4C8D-B031-298D5BCDB34D}" dt="2023-11-27T10:22:26.433" v="470" actId="478"/>
          <ac:picMkLst>
            <pc:docMk/>
            <pc:sldMk cId="0" sldId="262"/>
            <ac:picMk id="4" creationId="{E4DB8F24-29D6-45CA-8803-5FC824E36683}"/>
          </ac:picMkLst>
        </pc:picChg>
      </pc:sldChg>
      <pc:sldChg chg="modSp del mod">
        <pc:chgData name="Юлия Кузнецова" userId="0412b4d8611dbc6e" providerId="LiveId" clId="{E4D50E4A-5289-4C8D-B031-298D5BCDB34D}" dt="2023-10-30T15:54:08.217" v="368" actId="47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10-23T18:23:31.729" v="347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23T18:23:28.540" v="346" actId="1076"/>
          <ac:spMkLst>
            <pc:docMk/>
            <pc:sldMk cId="0" sldId="273"/>
            <ac:spMk id="157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2-04T02:39:20.936" v="506"/>
        <pc:sldMkLst>
          <pc:docMk/>
          <pc:sldMk cId="0" sldId="274"/>
        </pc:sldMkLst>
        <pc:spChg chg="add del mod">
          <ac:chgData name="Юлия Кузнецова" userId="0412b4d8611dbc6e" providerId="LiveId" clId="{E4D50E4A-5289-4C8D-B031-298D5BCDB34D}" dt="2023-10-30T15:52:33.527" v="359" actId="478"/>
          <ac:spMkLst>
            <pc:docMk/>
            <pc:sldMk cId="0" sldId="274"/>
            <ac:spMk id="3" creationId="{EF35BA42-82C2-4B22-8129-F7CAB242EEE8}"/>
          </ac:spMkLst>
        </pc:spChg>
        <pc:spChg chg="del mod">
          <ac:chgData name="Юлия Кузнецова" userId="0412b4d8611dbc6e" providerId="LiveId" clId="{E4D50E4A-5289-4C8D-B031-298D5BCDB34D}" dt="2023-10-30T15:52:28.240" v="358" actId="478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2-04T02:39:20.936" v="506"/>
          <ac:spMkLst>
            <pc:docMk/>
            <pc:sldMk cId="0" sldId="274"/>
            <ac:spMk id="197" creationId="{00000000-0000-0000-0000-000000000000}"/>
          </ac:spMkLst>
        </pc:spChg>
      </pc:sldChg>
      <pc:sldChg chg="modSp add mod">
        <pc:chgData name="Юлия Кузнецова" userId="0412b4d8611dbc6e" providerId="LiveId" clId="{E4D50E4A-5289-4C8D-B031-298D5BCDB34D}" dt="2023-12-04T02:41:21.034" v="519" actId="255"/>
        <pc:sldMkLst>
          <pc:docMk/>
          <pc:sldMk cId="0" sldId="275"/>
        </pc:sldMkLst>
        <pc:spChg chg="mod">
          <ac:chgData name="Юлия Кузнецова" userId="0412b4d8611dbc6e" providerId="LiveId" clId="{E4D50E4A-5289-4C8D-B031-298D5BCDB34D}" dt="2023-11-27T10:23:27.748" v="494" actId="20577"/>
          <ac:spMkLst>
            <pc:docMk/>
            <pc:sldMk cId="0" sldId="275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2-04T02:41:21.034" v="519" actId="255"/>
          <ac:spMkLst>
            <pc:docMk/>
            <pc:sldMk cId="0" sldId="275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66341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lub-buhgalterov-nko.timepad.ru/event/2663415/" TargetMode="External"/><Relationship Id="rId4" Type="http://schemas.openxmlformats.org/officeDocument/2006/relationships/hyperlink" Target="https://klub-buhgalterov-nko.timepad.ru/event/2663413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декабрь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12.12.2023. г. Москва. 218-й вебинар «Ответы на вопросы по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Эксперты: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https://klub-buhgalterov-nko.timepad.ru/event/2663410/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19.12.2023.  г. Москва. 219-й вебинар «Конфликт интересов в НКО». Эксперт: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Кумаритова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Анастасия Александровна – независимый эксперт по НКО,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к.ю.н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., тема диссертации: «Гражданско-правовое положение некоммерческих организаций в сфере благотворительной деятельности». Регистрация: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  <a:hlinkClick r:id="rId4"/>
              </a:rPr>
              <a:t>https://klub-buhgalterov-nko.timepad.ru/event/2663413/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26.12.2023.  г. Москва. 220-й вебинар «Новое в налогообложении НКО в 2024 году». Эксперт: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организаций”. Регистрация: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  <a:hlinkClick r:id="rId5"/>
              </a:rPr>
              <a:t>https://klub-buhgalterov-nko.timepad.ru/event/2663415/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1559245"/>
            <a:ext cx="10356389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217-й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.12.2023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«Защита интеллектуальной собственности НКО (логотипы, товарные знаки, права на сайты, программы, произведения литературы, изображения, методики)»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122656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Воробьёв Константин Олегович — юрист фонда «Нужна помощь».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B2FE31-1AD9-44AE-A034-8BCEBF193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0" b="6202"/>
          <a:stretch/>
        </p:blipFill>
        <p:spPr>
          <a:xfrm>
            <a:off x="0" y="877186"/>
            <a:ext cx="12192000" cy="51036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C478C8-C346-448E-B115-404F80E3D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70" b="5737"/>
          <a:stretch/>
        </p:blipFill>
        <p:spPr>
          <a:xfrm>
            <a:off x="0" y="850604"/>
            <a:ext cx="12192000" cy="51567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449</Words>
  <Application>Microsoft Office PowerPoint</Application>
  <PresentationFormat>Широкоэкранный</PresentationFormat>
  <Paragraphs>46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2023-12-04T02:41:25Z</dcterms:modified>
</cp:coreProperties>
</file>