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addSld delSld modSld">
      <pc:chgData name="Юлия Кузнецова" userId="0412b4d8611dbc6e" providerId="LiveId" clId="{E4D50E4A-5289-4C8D-B031-298D5BCDB34D}" dt="2023-10-30T15:56:11.177" v="393" actId="1076"/>
      <pc:docMkLst>
        <pc:docMk/>
      </pc:docMkLst>
      <pc:sldChg chg="modSp mod">
        <pc:chgData name="Юлия Кузнецова" userId="0412b4d8611dbc6e" providerId="LiveId" clId="{E4D50E4A-5289-4C8D-B031-298D5BCDB34D}" dt="2023-10-30T15:52:00.698" v="356" actId="1076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0-30T15:52:00.698" v="356" actId="1076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0-30T15:55:37.124" v="388" actId="1076"/>
        <pc:sldMkLst>
          <pc:docMk/>
          <pc:sldMk cId="0" sldId="260"/>
        </pc:sldMkLst>
        <pc:picChg chg="add mod modCrop">
          <ac:chgData name="Юлия Кузнецова" userId="0412b4d8611dbc6e" providerId="LiveId" clId="{E4D50E4A-5289-4C8D-B031-298D5BCDB34D}" dt="2023-10-30T15:55:37.124" v="388" actId="1076"/>
          <ac:picMkLst>
            <pc:docMk/>
            <pc:sldMk cId="0" sldId="260"/>
            <ac:picMk id="3" creationId="{2376D230-3C81-464F-86EB-7DF06148DA4C}"/>
          </ac:picMkLst>
        </pc:picChg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0-30T15:55:13.707" v="384" actId="478"/>
          <ac:picMkLst>
            <pc:docMk/>
            <pc:sldMk cId="0" sldId="260"/>
            <ac:picMk id="4" creationId="{1EAD7E24-201B-4D40-9CE1-ED17F4E2C3FB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0-30T15:56:11.177" v="39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10-30T15:55:41.171" v="389" actId="478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mod modCrop">
          <ac:chgData name="Юлия Кузнецова" userId="0412b4d8611dbc6e" providerId="LiveId" clId="{E4D50E4A-5289-4C8D-B031-298D5BCDB34D}" dt="2023-10-30T15:56:11.177" v="393" actId="1076"/>
          <ac:picMkLst>
            <pc:docMk/>
            <pc:sldMk cId="0" sldId="262"/>
            <ac:picMk id="4" creationId="{7A069BFE-CC0F-4968-A75B-EA613B54D89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del mod">
        <pc:chgData name="Юлия Кузнецова" userId="0412b4d8611dbc6e" providerId="LiveId" clId="{E4D50E4A-5289-4C8D-B031-298D5BCDB34D}" dt="2023-10-30T15:54:08.217" v="368" actId="4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0-30T15:53:42.187" v="366" actId="1076"/>
        <pc:sldMkLst>
          <pc:docMk/>
          <pc:sldMk cId="0" sldId="274"/>
        </pc:sldMkLst>
        <pc:spChg chg="add del mod">
          <ac:chgData name="Юлия Кузнецова" userId="0412b4d8611dbc6e" providerId="LiveId" clId="{E4D50E4A-5289-4C8D-B031-298D5BCDB34D}" dt="2023-10-30T15:52:33.527" v="359" actId="478"/>
          <ac:spMkLst>
            <pc:docMk/>
            <pc:sldMk cId="0" sldId="274"/>
            <ac:spMk id="3" creationId="{EF35BA42-82C2-4B22-8129-F7CAB242EEE8}"/>
          </ac:spMkLst>
        </pc:spChg>
        <pc:spChg chg="del mod">
          <ac:chgData name="Юлия Кузнецова" userId="0412b4d8611dbc6e" providerId="LiveId" clId="{E4D50E4A-5289-4C8D-B031-298D5BCDB34D}" dt="2023-10-30T15:52:28.240" v="358" actId="478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30T15:53:42.187" v="366" actId="1076"/>
          <ac:spMkLst>
            <pc:docMk/>
            <pc:sldMk cId="0" sldId="274"/>
            <ac:spMk id="197" creationId="{00000000-0000-0000-0000-000000000000}"/>
          </ac:spMkLst>
        </pc:spChg>
      </pc:sldChg>
      <pc:sldChg chg="modSp add mod">
        <pc:chgData name="Юлия Кузнецова" userId="0412b4d8611dbc6e" providerId="LiveId" clId="{E4D50E4A-5289-4C8D-B031-298D5BCDB34D}" dt="2023-10-30T15:55:07.425" v="383" actId="20577"/>
        <pc:sldMkLst>
          <pc:docMk/>
          <pc:sldMk cId="0" sldId="275"/>
        </pc:sldMkLst>
        <pc:spChg chg="mod">
          <ac:chgData name="Юлия Кузнецова" userId="0412b4d8611dbc6e" providerId="LiveId" clId="{E4D50E4A-5289-4C8D-B031-298D5BCDB34D}" dt="2023-10-30T15:55:07.425" v="383" actId="20577"/>
          <ac:spMkLst>
            <pc:docMk/>
            <pc:sldMk cId="0" sldId="275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30T15:54:57.575" v="375" actId="113"/>
          <ac:spMkLst>
            <pc:docMk/>
            <pc:sldMk cId="0" sldId="275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07.11.2023. г. Москва. 213-й вебинар «Обзор юридических новшеств в сфере НКО за 9 месяцев 2023 г.».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Регистрация: https://klub-buhgalterov-nko.timepad.ru/event/2550080/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14.11.2023. г. Москва. 214-й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https://klub-buhgalterov-nko.timepad.ru/event/2618665/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21.11.2023. г. Москва. 215-й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https://klub-buhgalterov-nko.timepad.ru/event/2569450/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28.11.2023.  г. Москва. 216-й вебинар «Организация воинского учёта в организации, в т.ч. НКО. Ответственность за нарушение правил воинского учёта».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(http://zhizherina.ru/)». Регистрация: https://klub-buhgalterov-nko.timepad.ru/event/2618672/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212-й вебинар Ассоциации "КБА НКО" 31.10.2023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Шаронова Маргарита Игоревна, аудитор.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Контакты: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E-mail: </a:t>
            </a:r>
            <a:r>
              <a:rPr lang="ru-RU" sz="4400" i="1" u="sng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"/>
              </a:rPr>
              <a:t>audit-ltd@yandex.ru</a:t>
            </a:r>
            <a:endParaRPr lang="ru-RU" sz="44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Телефон:  (910) 392-55-93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6D230-3C81-464F-86EB-7DF06148D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202"/>
          <a:stretch/>
        </p:blipFill>
        <p:spPr>
          <a:xfrm>
            <a:off x="0" y="871869"/>
            <a:ext cx="12192000" cy="5114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69BFE-CC0F-4968-A75B-EA613B54D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4" b="5737"/>
          <a:stretch/>
        </p:blipFill>
        <p:spPr>
          <a:xfrm>
            <a:off x="0" y="855920"/>
            <a:ext cx="12192000" cy="5146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540</Words>
  <Application>Microsoft Office PowerPoint</Application>
  <PresentationFormat>Широкоэкранный</PresentationFormat>
  <Paragraphs>50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2023-10-30T15:56:29Z</dcterms:modified>
</cp:coreProperties>
</file>