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addSld delSld modSld">
      <pc:chgData name="Юлия Кузнецова" userId="0412b4d8611dbc6e" providerId="LiveId" clId="{E4D50E4A-5289-4C8D-B031-298D5BCDB34D}" dt="2023-11-20T16:40:25.831" v="457" actId="113"/>
      <pc:docMkLst>
        <pc:docMk/>
      </pc:docMkLst>
      <pc:sldChg chg="modSp mod">
        <pc:chgData name="Юлия Кузнецова" userId="0412b4d8611dbc6e" providerId="LiveId" clId="{E4D50E4A-5289-4C8D-B031-298D5BCDB34D}" dt="2023-11-20T16:37:10.498" v="423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1-20T16:37:10.498" v="42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20T16:38:20.388" v="429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11-06T19:54:46.929" v="405" actId="478"/>
          <ac:picMkLst>
            <pc:docMk/>
            <pc:sldMk cId="0" sldId="260"/>
            <ac:picMk id="3" creationId="{2376D230-3C81-464F-86EB-7DF06148DA4C}"/>
          </ac:picMkLst>
        </pc:picChg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mod modCrop">
          <ac:chgData name="Юлия Кузнецова" userId="0412b4d8611dbc6e" providerId="LiveId" clId="{E4D50E4A-5289-4C8D-B031-298D5BCDB34D}" dt="2023-11-20T16:38:20.388" v="429" actId="1076"/>
          <ac:picMkLst>
            <pc:docMk/>
            <pc:sldMk cId="0" sldId="260"/>
            <ac:picMk id="3" creationId="{DDF97826-6BD9-4011-B57E-5B08DDA31448}"/>
          </ac:picMkLst>
        </pc:picChg>
        <pc:picChg chg="add del mod modCrop">
          <ac:chgData name="Юлия Кузнецова" userId="0412b4d8611dbc6e" providerId="LiveId" clId="{E4D50E4A-5289-4C8D-B031-298D5BCDB34D}" dt="2023-10-30T15:55:13.707" v="384" actId="478"/>
          <ac:picMkLst>
            <pc:docMk/>
            <pc:sldMk cId="0" sldId="260"/>
            <ac:picMk id="4" creationId="{1EAD7E24-201B-4D40-9CE1-ED17F4E2C3FB}"/>
          </ac:picMkLst>
        </pc:picChg>
        <pc:picChg chg="add del mod modCrop">
          <ac:chgData name="Юлия Кузнецова" userId="0412b4d8611dbc6e" providerId="LiveId" clId="{E4D50E4A-5289-4C8D-B031-298D5BCDB34D}" dt="2023-11-20T16:37:41.941" v="425" actId="478"/>
          <ac:picMkLst>
            <pc:docMk/>
            <pc:sldMk cId="0" sldId="260"/>
            <ac:picMk id="4" creationId="{3214ADEB-0640-4BE3-872D-AFCF71A69714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1-20T16:39:09.570" v="434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11-20T16:38:24.788" v="430" actId="478"/>
          <ac:picMkLst>
            <pc:docMk/>
            <pc:sldMk cId="0" sldId="262"/>
            <ac:picMk id="3" creationId="{816369E0-5262-4B85-B343-3A78FD1EF69F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10-30T15:55:41.171" v="389" actId="478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1-06T19:55:26.252" v="410" actId="478"/>
          <ac:picMkLst>
            <pc:docMk/>
            <pc:sldMk cId="0" sldId="262"/>
            <ac:picMk id="4" creationId="{7A069BFE-CC0F-4968-A75B-EA613B54D89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  <pc:picChg chg="add mod modCrop">
          <ac:chgData name="Юлия Кузнецова" userId="0412b4d8611dbc6e" providerId="LiveId" clId="{E4D50E4A-5289-4C8D-B031-298D5BCDB34D}" dt="2023-11-20T16:39:09.570" v="434" actId="1076"/>
          <ac:picMkLst>
            <pc:docMk/>
            <pc:sldMk cId="0" sldId="262"/>
            <ac:picMk id="4" creationId="{E4DB8F24-29D6-45CA-8803-5FC824E36683}"/>
          </ac:picMkLst>
        </pc:picChg>
      </pc:sldChg>
      <pc:sldChg chg="modSp del mod">
        <pc:chgData name="Юлия Кузнецова" userId="0412b4d8611dbc6e" providerId="LiveId" clId="{E4D50E4A-5289-4C8D-B031-298D5BCDB34D}" dt="2023-10-30T15:54:08.217" v="368" actId="4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20T16:37:34.470" v="424"/>
        <pc:sldMkLst>
          <pc:docMk/>
          <pc:sldMk cId="0" sldId="274"/>
        </pc:sldMkLst>
        <pc:spChg chg="add del mod">
          <ac:chgData name="Юлия Кузнецова" userId="0412b4d8611dbc6e" providerId="LiveId" clId="{E4D50E4A-5289-4C8D-B031-298D5BCDB34D}" dt="2023-10-30T15:52:33.527" v="359" actId="478"/>
          <ac:spMkLst>
            <pc:docMk/>
            <pc:sldMk cId="0" sldId="274"/>
            <ac:spMk id="3" creationId="{EF35BA42-82C2-4B22-8129-F7CAB242EEE8}"/>
          </ac:spMkLst>
        </pc:spChg>
        <pc:spChg chg="del mod">
          <ac:chgData name="Юлия Кузнецова" userId="0412b4d8611dbc6e" providerId="LiveId" clId="{E4D50E4A-5289-4C8D-B031-298D5BCDB34D}" dt="2023-10-30T15:52:28.240" v="358" actId="478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20T16:37:34.470" v="424"/>
          <ac:spMkLst>
            <pc:docMk/>
            <pc:sldMk cId="0" sldId="274"/>
            <ac:spMk id="197" creationId="{00000000-0000-0000-0000-000000000000}"/>
          </ac:spMkLst>
        </pc:spChg>
      </pc:sldChg>
      <pc:sldChg chg="modSp add mod">
        <pc:chgData name="Юлия Кузнецова" userId="0412b4d8611dbc6e" providerId="LiveId" clId="{E4D50E4A-5289-4C8D-B031-298D5BCDB34D}" dt="2023-11-20T16:40:25.831" v="457" actId="113"/>
        <pc:sldMkLst>
          <pc:docMk/>
          <pc:sldMk cId="0" sldId="275"/>
        </pc:sldMkLst>
        <pc:spChg chg="mod">
          <ac:chgData name="Юлия Кузнецова" userId="0412b4d8611dbc6e" providerId="LiveId" clId="{E4D50E4A-5289-4C8D-B031-298D5BCDB34D}" dt="2023-11-20T16:39:30.260" v="445" actId="20577"/>
          <ac:spMkLst>
            <pc:docMk/>
            <pc:sldMk cId="0" sldId="275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20T16:40:25.831" v="457" actId="113"/>
          <ac:spMkLst>
            <pc:docMk/>
            <pc:sldMk cId="0" sldId="275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1867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ub-buhgalterov-nko.timepad.ru/event/2663410/" TargetMode="External"/><Relationship Id="rId4" Type="http://schemas.openxmlformats.org/officeDocument/2006/relationships/hyperlink" Target="https://klub-buhgalterov-nko.timepad.ru/event/2663402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ноябрь-декабрь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28.11.2023.  г. Москва. 216-й вебинар «Организация воинского учёта в организации, в т.ч. НКО. Ответственность за нарушение правил воинского учёта». 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(http://zhizherina.ru/)».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https://klub-buhgalterov-nko.timepad.ru/event/2618672/</a:t>
            </a:r>
            <a:endParaRPr lang="ru-RU" sz="20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05.12.2023.  г. Москва. 217-й вебинар «Защита интеллектуальной собственности НКО (логотипы, товарные знаки, права на сайты, программы, произведения литературы, изображения, методики)». Эксперт – Воробьёв Константин Олегович — юрист фонда «Нужна помощь».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https://klub-buhgalterov-nko.timepad.ru/event/2663402/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12.12.2023. г. Москва. 218-й вебинар «Ответы на вопросы по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https://klub-buhgalterov-nko.timepad.ru/event/2663410/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19.12.2023.  г. Москва. 219-й вебинар «Конфликт интересов в НКО». Эксперт: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Кумаритова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Анастасия Александровна – независимый эксперт по НКО,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к.ю.н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., тема диссертации: «Гражданско-правовое положение некоммерческих организаций в сфере благотворительной деятельности». Регистрация: https://klub-buhgalterov-nko.timepad.ru/event/2663413/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215-й вебинар Ассоциации "КБА НКО" 21.11.2023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«Реестры НКО (единый реестр СО НКО, реестр исполнителей общественно-полезных услуг, региональные реестры поставщиков социальных услуг)»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Селитраров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97826-6BD9-4011-B57E-5B08DDA31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736"/>
          <a:stretch/>
        </p:blipFill>
        <p:spPr>
          <a:xfrm>
            <a:off x="0" y="866553"/>
            <a:ext cx="12192000" cy="5124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B8F24-29D6-45CA-8803-5FC824E3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5427"/>
          <a:stretch/>
        </p:blipFill>
        <p:spPr>
          <a:xfrm>
            <a:off x="0" y="850605"/>
            <a:ext cx="12192000" cy="5156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529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2023-11-20T16:40:29Z</dcterms:modified>
</cp:coreProperties>
</file>