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6ABE04-368C-43E6-AAC6-B618D7BC3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55" b="5737"/>
          <a:stretch/>
        </p:blipFill>
        <p:spPr>
          <a:xfrm>
            <a:off x="0" y="887818"/>
            <a:ext cx="12192000" cy="50823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46831-B615-41B5-BB15-929647A9A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00" b="5891"/>
          <a:stretch/>
        </p:blipFill>
        <p:spPr>
          <a:xfrm>
            <a:off x="0" y="887818"/>
            <a:ext cx="12192000" cy="50823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ноябрь-декабрь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21.11.2023. г. Москва. 215-й вебинар «Реестры НКО (единый реестр СО НКО, реестр исполнителей общественно-полезных услуг, региональные реестры поставщиков социальных услуг». Эксперт –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 https://klub-buhgalterov-nko.timepad.ru/event/2569450/</a:t>
            </a: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28.11.2023.  г. Москва. 216-й вебинар «Организация воинского учёта в организации, в т.ч. НКО. Ответственность за нарушение правил воинского учёта». Эксперт –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Юлия Юрьевна, руководитель компании «Мир трудовых отношений» (http://zhizherina.ru/)». Регистрация: https://klub-buhgalterov-nko.timepad.ru/event/2618672/</a:t>
            </a: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05.12.2023.  г. Москва. 217-й вебинар «Защита интеллектуальной собственности НКО (логотипы, товарные знаки, права на сайты, программы, произведения литературы, изображения, методики)». Эксперт – Воробьёв Константин Олегович — юрист фонда «Нужна помощь». Регистрация: https://klub-buhgalterov-nko.timepad.ru/event/2663402/</a:t>
            </a: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12.12.2023. г. Москва. 218-й вебинар «Ответы на вопросы по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Эксперты: 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https://klub-buhgalterov-nko.timepad.ru/event/2663410/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214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.11.2023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606</Words>
  <Application>Microsoft Office PowerPoint</Application>
  <PresentationFormat>Широкоэкранный</PresentationFormat>
  <Paragraphs>71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25</cp:revision>
  <dcterms:created xsi:type="dcterms:W3CDTF">2018-02-27T19:33:59Z</dcterms:created>
  <dcterms:modified xsi:type="dcterms:W3CDTF">2023-11-13T20:15:01Z</dcterms:modified>
</cp:coreProperties>
</file>