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addSld delSld modSld">
      <pc:chgData name="Юлия Кузнецова" userId="0412b4d8611dbc6e" providerId="LiveId" clId="{E4D50E4A-5289-4C8D-B031-298D5BCDB34D}" dt="2023-11-06T19:56:06.911" v="415" actId="20577"/>
      <pc:docMkLst>
        <pc:docMk/>
      </pc:docMkLst>
      <pc:sldChg chg="modSp mod">
        <pc:chgData name="Юлия Кузнецова" userId="0412b4d8611dbc6e" providerId="LiveId" clId="{E4D50E4A-5289-4C8D-B031-298D5BCDB34D}" dt="2023-11-06T19:54:16.561" v="403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1-06T19:54:16.561" v="40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1-06T19:55:23.160" v="409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11-06T19:54:46.929" v="405" actId="478"/>
          <ac:picMkLst>
            <pc:docMk/>
            <pc:sldMk cId="0" sldId="260"/>
            <ac:picMk id="3" creationId="{2376D230-3C81-464F-86EB-7DF06148DA4C}"/>
          </ac:picMkLst>
        </pc:picChg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del mod modCrop">
          <ac:chgData name="Юлия Кузнецова" userId="0412b4d8611dbc6e" providerId="LiveId" clId="{E4D50E4A-5289-4C8D-B031-298D5BCDB34D}" dt="2023-10-23T18:20:31.929" v="327" actId="478"/>
          <ac:picMkLst>
            <pc:docMk/>
            <pc:sldMk cId="0" sldId="260"/>
            <ac:picMk id="3" creationId="{BC101DE2-3E80-47BA-AA5D-1551E4A0E96E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del mod modCrop">
          <ac:chgData name="Юлия Кузнецова" userId="0412b4d8611dbc6e" providerId="LiveId" clId="{E4D50E4A-5289-4C8D-B031-298D5BCDB34D}" dt="2023-10-30T15:55:13.707" v="384" actId="478"/>
          <ac:picMkLst>
            <pc:docMk/>
            <pc:sldMk cId="0" sldId="260"/>
            <ac:picMk id="4" creationId="{1EAD7E24-201B-4D40-9CE1-ED17F4E2C3FB}"/>
          </ac:picMkLst>
        </pc:picChg>
        <pc:picChg chg="add mod modCrop">
          <ac:chgData name="Юлия Кузнецова" userId="0412b4d8611dbc6e" providerId="LiveId" clId="{E4D50E4A-5289-4C8D-B031-298D5BCDB34D}" dt="2023-11-06T19:55:23.160" v="409" actId="1076"/>
          <ac:picMkLst>
            <pc:docMk/>
            <pc:sldMk cId="0" sldId="260"/>
            <ac:picMk id="4" creationId="{3214ADEB-0640-4BE3-872D-AFCF71A69714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del mod modCrop">
          <ac:chgData name="Юлия Кузнецова" userId="0412b4d8611dbc6e" providerId="LiveId" clId="{E4D50E4A-5289-4C8D-B031-298D5BCDB34D}" dt="2023-10-09T11:32:21.094" v="280" actId="478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1-06T19:55:59.719" v="414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">
          <ac:chgData name="Юлия Кузнецова" userId="0412b4d8611dbc6e" providerId="LiveId" clId="{E4D50E4A-5289-4C8D-B031-298D5BCDB34D}" dt="2023-10-09T11:33:02.575" v="291" actId="478"/>
          <ac:picMkLst>
            <pc:docMk/>
            <pc:sldMk cId="0" sldId="262"/>
            <ac:picMk id="3" creationId="{51334364-11CF-4C5B-B01B-938D76A81D03}"/>
          </ac:picMkLst>
        </pc:picChg>
        <pc:picChg chg="add mod modCrop">
          <ac:chgData name="Юлия Кузнецова" userId="0412b4d8611dbc6e" providerId="LiveId" clId="{E4D50E4A-5289-4C8D-B031-298D5BCDB34D}" dt="2023-11-06T19:55:59.719" v="414" actId="1076"/>
          <ac:picMkLst>
            <pc:docMk/>
            <pc:sldMk cId="0" sldId="262"/>
            <ac:picMk id="3" creationId="{816369E0-5262-4B85-B343-3A78FD1EF69F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10-30T15:55:41.171" v="389" actId="478"/>
          <ac:picMkLst>
            <pc:docMk/>
            <pc:sldMk cId="0" sldId="262"/>
            <ac:picMk id="3" creationId="{DCBE9B9E-503C-4516-8A1F-3C5196F0602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del mod modCrop">
          <ac:chgData name="Юлия Кузнецова" userId="0412b4d8611dbc6e" providerId="LiveId" clId="{E4D50E4A-5289-4C8D-B031-298D5BCDB34D}" dt="2023-10-23T18:21:07.280" v="332" actId="478"/>
          <ac:picMkLst>
            <pc:docMk/>
            <pc:sldMk cId="0" sldId="262"/>
            <ac:picMk id="4" creationId="{49176120-DF7D-4775-BE38-ECBB1B59EBF5}"/>
          </ac:picMkLst>
        </pc:picChg>
        <pc:picChg chg="add del mod modCrop">
          <ac:chgData name="Юлия Кузнецова" userId="0412b4d8611dbc6e" providerId="LiveId" clId="{E4D50E4A-5289-4C8D-B031-298D5BCDB34D}" dt="2023-11-06T19:55:26.252" v="410" actId="478"/>
          <ac:picMkLst>
            <pc:docMk/>
            <pc:sldMk cId="0" sldId="262"/>
            <ac:picMk id="4" creationId="{7A069BFE-CC0F-4968-A75B-EA613B54D895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</pc:sldChg>
      <pc:sldChg chg="modSp del mod">
        <pc:chgData name="Юлия Кузнецова" userId="0412b4d8611dbc6e" providerId="LiveId" clId="{E4D50E4A-5289-4C8D-B031-298D5BCDB34D}" dt="2023-10-30T15:54:08.217" v="368" actId="47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23T18:23:31.729" v="347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23T18:23:28.540" v="346" actId="1076"/>
          <ac:spMkLst>
            <pc:docMk/>
            <pc:sldMk cId="0" sldId="273"/>
            <ac:spMk id="157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1-06T19:54:38.293" v="404"/>
        <pc:sldMkLst>
          <pc:docMk/>
          <pc:sldMk cId="0" sldId="274"/>
        </pc:sldMkLst>
        <pc:spChg chg="add del mod">
          <ac:chgData name="Юлия Кузнецова" userId="0412b4d8611dbc6e" providerId="LiveId" clId="{E4D50E4A-5289-4C8D-B031-298D5BCDB34D}" dt="2023-10-30T15:52:33.527" v="359" actId="478"/>
          <ac:spMkLst>
            <pc:docMk/>
            <pc:sldMk cId="0" sldId="274"/>
            <ac:spMk id="3" creationId="{EF35BA42-82C2-4B22-8129-F7CAB242EEE8}"/>
          </ac:spMkLst>
        </pc:spChg>
        <pc:spChg chg="del mod">
          <ac:chgData name="Юлия Кузнецова" userId="0412b4d8611dbc6e" providerId="LiveId" clId="{E4D50E4A-5289-4C8D-B031-298D5BCDB34D}" dt="2023-10-30T15:52:28.240" v="358" actId="478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1-06T19:54:38.293" v="404"/>
          <ac:spMkLst>
            <pc:docMk/>
            <pc:sldMk cId="0" sldId="274"/>
            <ac:spMk id="197" creationId="{00000000-0000-0000-0000-000000000000}"/>
          </ac:spMkLst>
        </pc:spChg>
      </pc:sldChg>
      <pc:sldChg chg="modSp add mod">
        <pc:chgData name="Юлия Кузнецова" userId="0412b4d8611dbc6e" providerId="LiveId" clId="{E4D50E4A-5289-4C8D-B031-298D5BCDB34D}" dt="2023-11-06T19:56:06.911" v="415" actId="20577"/>
        <pc:sldMkLst>
          <pc:docMk/>
          <pc:sldMk cId="0" sldId="275"/>
        </pc:sldMkLst>
        <pc:spChg chg="mod">
          <ac:chgData name="Юлия Кузнецова" userId="0412b4d8611dbc6e" providerId="LiveId" clId="{E4D50E4A-5289-4C8D-B031-298D5BCDB34D}" dt="2023-10-30T15:55:07.425" v="383" actId="20577"/>
          <ac:spMkLst>
            <pc:docMk/>
            <pc:sldMk cId="0" sldId="275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1-06T19:56:06.911" v="415" actId="20577"/>
          <ac:spMkLst>
            <pc:docMk/>
            <pc:sldMk cId="0" sldId="275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ноябрь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>
                <a:solidFill>
                  <a:schemeClr val="tx1"/>
                </a:solidFill>
                <a:effectLst/>
                <a:latin typeface="Ubuntu"/>
              </a:rPr>
              <a:t>14.11.2023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. г. Москва. 214-й вебинар «Ответы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https://klub-buhgalterov-nko.timepad.ru/event/2618665/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21.11.2023. г. Москва. 215-й вебинар «Реестры НКО (единый реестр СО НКО, реестр исполнителей общественно-полезных услуг, региональные реестры поставщиков социальных услуг».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https://klub-buhgalterov-nko.timepad.ru/event/2569450/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28.11.2023.  г. Москва. 216-й вебинар «Организация воинского учёта в организации, в т.ч. НКО. Ответственность за нарушение правил воинского учёта».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Юлия Юрьевна, руководитель компании «Мир трудовых отношений» (http://zhizherina.ru/)». Регистрация: https://klub-buhgalterov-nko.timepad.ru/event/2618672/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213-й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.11.2023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«Обзор юридических новшеств в сфере НКО за 9 месяцев 2023 г.»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Тополева-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Солдунова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Валерьевна – юрист, независимый эксперт в сфере НКО.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14ADEB-0640-4BE3-872D-AFCF71A69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5117"/>
          <a:stretch/>
        </p:blipFill>
        <p:spPr>
          <a:xfrm>
            <a:off x="0" y="845288"/>
            <a:ext cx="12192000" cy="5167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369E0-5262-4B85-B343-3A78FD1EF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0" b="5427"/>
          <a:stretch/>
        </p:blipFill>
        <p:spPr>
          <a:xfrm>
            <a:off x="0" y="850605"/>
            <a:ext cx="12192000" cy="5156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462</Words>
  <Application>Microsoft Office PowerPoint</Application>
  <PresentationFormat>Широкоэкранный</PresentationFormat>
  <Paragraphs>46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2023-11-06T19:56:09Z</dcterms:modified>
</cp:coreProperties>
</file>